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9" r:id="rId13"/>
    <p:sldId id="268" r:id="rId14"/>
    <p:sldId id="267" r:id="rId15"/>
    <p:sldId id="270" r:id="rId16"/>
    <p:sldId id="271" r:id="rId17"/>
    <p:sldId id="276" r:id="rId18"/>
    <p:sldId id="274" r:id="rId19"/>
    <p:sldId id="275" r:id="rId20"/>
    <p:sldId id="277" r:id="rId21"/>
    <p:sldId id="278" r:id="rId22"/>
    <p:sldId id="279" r:id="rId23"/>
    <p:sldId id="280" r:id="rId24"/>
    <p:sldId id="281" r:id="rId25"/>
    <p:sldId id="282" r:id="rId26"/>
    <p:sldId id="283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FF"/>
    <a:srgbClr val="00FF00"/>
    <a:srgbClr val="FF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12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FBBDF-F203-48B6-9C44-9A0E3043542E}" type="datetimeFigureOut">
              <a:rPr lang="en-US" smtClean="0"/>
              <a:pPr/>
              <a:t>7/3/2016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702B4-493E-4E7E-8BE8-17DFD9545F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FBBDF-F203-48B6-9C44-9A0E3043542E}" type="datetimeFigureOut">
              <a:rPr lang="en-US" smtClean="0"/>
              <a:pPr/>
              <a:t>7/3/2016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702B4-493E-4E7E-8BE8-17DFD9545F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FBBDF-F203-48B6-9C44-9A0E3043542E}" type="datetimeFigureOut">
              <a:rPr lang="en-US" smtClean="0"/>
              <a:pPr/>
              <a:t>7/3/2016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702B4-493E-4E7E-8BE8-17DFD9545F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FBBDF-F203-48B6-9C44-9A0E3043542E}" type="datetimeFigureOut">
              <a:rPr lang="en-US" smtClean="0"/>
              <a:pPr/>
              <a:t>7/3/2016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702B4-493E-4E7E-8BE8-17DFD9545F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FBBDF-F203-48B6-9C44-9A0E3043542E}" type="datetimeFigureOut">
              <a:rPr lang="en-US" smtClean="0"/>
              <a:pPr/>
              <a:t>7/3/2016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702B4-493E-4E7E-8BE8-17DFD9545F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FBBDF-F203-48B6-9C44-9A0E3043542E}" type="datetimeFigureOut">
              <a:rPr lang="en-US" smtClean="0"/>
              <a:pPr/>
              <a:t>7/3/2016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702B4-493E-4E7E-8BE8-17DFD9545F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FBBDF-F203-48B6-9C44-9A0E3043542E}" type="datetimeFigureOut">
              <a:rPr lang="en-US" smtClean="0"/>
              <a:pPr/>
              <a:t>7/3/2016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702B4-493E-4E7E-8BE8-17DFD9545F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FBBDF-F203-48B6-9C44-9A0E3043542E}" type="datetimeFigureOut">
              <a:rPr lang="en-US" smtClean="0"/>
              <a:pPr/>
              <a:t>7/3/2016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702B4-493E-4E7E-8BE8-17DFD9545F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FBBDF-F203-48B6-9C44-9A0E3043542E}" type="datetimeFigureOut">
              <a:rPr lang="en-US" smtClean="0"/>
              <a:pPr/>
              <a:t>7/3/2016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702B4-493E-4E7E-8BE8-17DFD9545F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FBBDF-F203-48B6-9C44-9A0E3043542E}" type="datetimeFigureOut">
              <a:rPr lang="en-US" smtClean="0"/>
              <a:pPr/>
              <a:t>7/3/2016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702B4-493E-4E7E-8BE8-17DFD9545F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FBBDF-F203-48B6-9C44-9A0E3043542E}" type="datetimeFigureOut">
              <a:rPr lang="en-US" smtClean="0"/>
              <a:pPr/>
              <a:t>7/3/2016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702B4-493E-4E7E-8BE8-17DFD9545F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2FBBDF-F203-48B6-9C44-9A0E3043542E}" type="datetimeFigureOut">
              <a:rPr lang="en-US" smtClean="0"/>
              <a:pPr/>
              <a:t>7/3/2016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0702B4-493E-4E7E-8BE8-17DFD9545FF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457200"/>
            <a:ext cx="7772400" cy="2209800"/>
          </a:xfrm>
        </p:spPr>
        <p:txBody>
          <a:bodyPr>
            <a:noAutofit/>
          </a:bodyPr>
          <a:lstStyle/>
          <a:p>
            <a:r>
              <a:rPr lang="en-US" sz="8000" b="1" dirty="0" smtClean="0"/>
              <a:t>13 Nights of Halloween</a:t>
            </a:r>
            <a:endParaRPr lang="en-US" sz="8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743200"/>
            <a:ext cx="6400800" cy="685800"/>
          </a:xfrm>
        </p:spPr>
        <p:txBody>
          <a:bodyPr/>
          <a:lstStyle/>
          <a:p>
            <a:r>
              <a:rPr lang="en-US" dirty="0" smtClean="0"/>
              <a:t>6</a:t>
            </a:r>
            <a:r>
              <a:rPr lang="en-US" baseline="30000" dirty="0" smtClean="0"/>
              <a:t>th</a:t>
            </a:r>
            <a:r>
              <a:rPr lang="en-US" dirty="0" smtClean="0"/>
              <a:t> grade Music</a:t>
            </a:r>
            <a:endParaRPr lang="en-US" dirty="0"/>
          </a:p>
        </p:txBody>
      </p:sp>
      <p:pic>
        <p:nvPicPr>
          <p:cNvPr id="4" name="Picture 2" descr="http://images.clipartpanda.com/music-note-clip-art-transparent-background-ncXLA4ec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374374">
            <a:off x="2218155" y="3428472"/>
            <a:ext cx="4911246" cy="29956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70866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143000" y="228600"/>
            <a:ext cx="6781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chemeClr val="bg1"/>
                </a:solidFill>
              </a:rPr>
              <a:t>5 creepy Dolls!!!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1026" name="AutoShape 2" descr="http://www.iconarchive.com/download/i80403/aha-soft/desktop-halloween/Skull-and-bones.ic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AutoShape 6" descr="http://www.iconarchive.com/download/i80403/aha-soft/desktop-halloween/Skull-and-bones.ic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2" name="AutoShape 8" descr="Image result for bones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6200" y="1371600"/>
            <a:ext cx="9067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FF6600"/>
                </a:solidFill>
              </a:rPr>
              <a:t>4 headless horsemen</a:t>
            </a:r>
            <a:endParaRPr lang="en-US" sz="6000" dirty="0">
              <a:solidFill>
                <a:srgbClr val="00FF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2514600"/>
            <a:ext cx="9067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FFC000"/>
                </a:solidFill>
              </a:rPr>
              <a:t>3 </a:t>
            </a:r>
            <a:r>
              <a:rPr lang="en-US" sz="6000" dirty="0" smtClean="0">
                <a:solidFill>
                  <a:srgbClr val="FFC000"/>
                </a:solidFill>
              </a:rPr>
              <a:t>giant </a:t>
            </a:r>
            <a:r>
              <a:rPr lang="en-US" sz="6000" dirty="0" smtClean="0">
                <a:solidFill>
                  <a:srgbClr val="FFC000"/>
                </a:solidFill>
              </a:rPr>
              <a:t>spiders</a:t>
            </a:r>
            <a:endParaRPr lang="en-US" sz="6000" dirty="0" smtClean="0">
              <a:solidFill>
                <a:srgbClr val="FFC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200" y="3581400"/>
            <a:ext cx="9067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CC00FF"/>
                </a:solidFill>
              </a:rPr>
              <a:t>2 </a:t>
            </a:r>
            <a:r>
              <a:rPr lang="en-US" sz="6000" dirty="0" smtClean="0">
                <a:solidFill>
                  <a:srgbClr val="CC00FF"/>
                </a:solidFill>
              </a:rPr>
              <a:t>Zombie </a:t>
            </a:r>
            <a:r>
              <a:rPr lang="en-US" sz="6000" dirty="0" smtClean="0">
                <a:solidFill>
                  <a:srgbClr val="CC00FF"/>
                </a:solidFill>
              </a:rPr>
              <a:t>Eyeballs</a:t>
            </a:r>
            <a:endParaRPr lang="en-US" sz="6000" dirty="0" smtClean="0">
              <a:solidFill>
                <a:srgbClr val="CC00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4614208"/>
            <a:ext cx="9067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00FF00"/>
                </a:solidFill>
              </a:rPr>
              <a:t>&amp; </a:t>
            </a:r>
            <a:r>
              <a:rPr lang="en-US" sz="6000" dirty="0" smtClean="0">
                <a:solidFill>
                  <a:srgbClr val="00FF00"/>
                </a:solidFill>
              </a:rPr>
              <a:t>some bones from a haunted graveyard.</a:t>
            </a:r>
            <a:endParaRPr lang="en-US" sz="6000" dirty="0">
              <a:solidFill>
                <a:srgbClr val="00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72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8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8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8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52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8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57200" y="0"/>
            <a:ext cx="8153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FF6600"/>
                </a:solidFill>
              </a:rPr>
              <a:t>On </a:t>
            </a:r>
            <a:r>
              <a:rPr lang="en-US" sz="4400" dirty="0" smtClean="0">
                <a:solidFill>
                  <a:srgbClr val="FF6600"/>
                </a:solidFill>
              </a:rPr>
              <a:t>the </a:t>
            </a:r>
            <a:r>
              <a:rPr lang="en-US" sz="4400" dirty="0" smtClean="0">
                <a:solidFill>
                  <a:srgbClr val="FFFF00"/>
                </a:solidFill>
              </a:rPr>
              <a:t>8</a:t>
            </a:r>
            <a:r>
              <a:rPr lang="en-US" sz="4400" baseline="30000" dirty="0" smtClean="0">
                <a:solidFill>
                  <a:srgbClr val="FFFF00"/>
                </a:solidFill>
              </a:rPr>
              <a:t>th</a:t>
            </a:r>
            <a:r>
              <a:rPr lang="en-US" sz="4400" dirty="0" smtClean="0">
                <a:solidFill>
                  <a:srgbClr val="FFFF00"/>
                </a:solidFill>
              </a:rPr>
              <a:t> </a:t>
            </a:r>
            <a:r>
              <a:rPr lang="en-US" sz="4400" dirty="0" smtClean="0">
                <a:solidFill>
                  <a:srgbClr val="FF6600"/>
                </a:solidFill>
              </a:rPr>
              <a:t>night </a:t>
            </a:r>
            <a:r>
              <a:rPr lang="en-US" sz="4400" dirty="0" smtClean="0">
                <a:solidFill>
                  <a:srgbClr val="FF6600"/>
                </a:solidFill>
              </a:rPr>
              <a:t>of Halloween</a:t>
            </a:r>
          </a:p>
          <a:p>
            <a:pPr algn="ctr"/>
            <a:r>
              <a:rPr lang="en-US" sz="4400" dirty="0" smtClean="0">
                <a:solidFill>
                  <a:srgbClr val="FF6600"/>
                </a:solidFill>
              </a:rPr>
              <a:t>Some witches gave to me:  </a:t>
            </a:r>
            <a:endParaRPr lang="en-US" sz="4400" dirty="0">
              <a:solidFill>
                <a:srgbClr val="FF66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1498937"/>
            <a:ext cx="8534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chemeClr val="bg1"/>
                </a:solidFill>
                <a:latin typeface="Arial Rounded MT Bold" pitchFamily="34" charset="0"/>
              </a:rPr>
              <a:t>8 mummies walking</a:t>
            </a:r>
            <a:endParaRPr lang="en-US" sz="6000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sp>
        <p:nvSpPr>
          <p:cNvPr id="1026" name="AutoShape 2" descr="http://www.iconarchive.com/download/i80403/aha-soft/desktop-halloween/Skull-and-bones.ic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AutoShape 6" descr="http://www.iconarchive.com/download/i80403/aha-soft/desktop-halloween/Skull-and-bones.ic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2" name="AutoShape 8" descr="Image result for bones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76200" y="4851737"/>
            <a:ext cx="9067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CC00FF"/>
                </a:solidFill>
              </a:rPr>
              <a:t>7 werewolves howling</a:t>
            </a:r>
            <a:endParaRPr lang="en-US" sz="6000" dirty="0">
              <a:solidFill>
                <a:srgbClr val="CC00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200" y="5715000"/>
            <a:ext cx="9067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00FF00"/>
                </a:solidFill>
              </a:rPr>
              <a:t>6 vampires biting</a:t>
            </a:r>
            <a:endParaRPr lang="en-US" sz="6000" dirty="0">
              <a:solidFill>
                <a:srgbClr val="00FF00"/>
              </a:solidFill>
            </a:endParaRPr>
          </a:p>
        </p:txBody>
      </p:sp>
      <p:pic>
        <p:nvPicPr>
          <p:cNvPr id="22530" name="Picture 2" descr="http://gsanimator.com/wp-content/uploads/2013/05/mummy_walk_animation_preview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16580" y="2590800"/>
            <a:ext cx="1479020" cy="990600"/>
          </a:xfrm>
          <a:prstGeom prst="rect">
            <a:avLst/>
          </a:prstGeom>
          <a:noFill/>
        </p:spPr>
      </p:pic>
      <p:pic>
        <p:nvPicPr>
          <p:cNvPr id="14" name="Picture 2" descr="http://gsanimator.com/wp-content/uploads/2013/05/mummy_walk_animation_preview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16780" y="2590800"/>
            <a:ext cx="1479020" cy="990600"/>
          </a:xfrm>
          <a:prstGeom prst="rect">
            <a:avLst/>
          </a:prstGeom>
          <a:noFill/>
        </p:spPr>
      </p:pic>
      <p:pic>
        <p:nvPicPr>
          <p:cNvPr id="15" name="Picture 2" descr="http://gsanimator.com/wp-content/uploads/2013/05/mummy_walk_animation_preview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16980" y="2590800"/>
            <a:ext cx="1479020" cy="990600"/>
          </a:xfrm>
          <a:prstGeom prst="rect">
            <a:avLst/>
          </a:prstGeom>
          <a:noFill/>
        </p:spPr>
      </p:pic>
      <p:pic>
        <p:nvPicPr>
          <p:cNvPr id="16" name="Picture 2" descr="http://gsanimator.com/wp-content/uploads/2013/05/mummy_walk_animation_preview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7180" y="2590800"/>
            <a:ext cx="1479020" cy="990600"/>
          </a:xfrm>
          <a:prstGeom prst="rect">
            <a:avLst/>
          </a:prstGeom>
          <a:noFill/>
        </p:spPr>
      </p:pic>
      <p:pic>
        <p:nvPicPr>
          <p:cNvPr id="17" name="Picture 2" descr="http://gsanimator.com/wp-content/uploads/2013/05/mummy_walk_animation_preview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16580" y="3733800"/>
            <a:ext cx="1479020" cy="990600"/>
          </a:xfrm>
          <a:prstGeom prst="rect">
            <a:avLst/>
          </a:prstGeom>
          <a:noFill/>
        </p:spPr>
      </p:pic>
      <p:pic>
        <p:nvPicPr>
          <p:cNvPr id="21" name="Picture 2" descr="http://gsanimator.com/wp-content/uploads/2013/05/mummy_walk_animation_preview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16780" y="3733800"/>
            <a:ext cx="1479020" cy="990600"/>
          </a:xfrm>
          <a:prstGeom prst="rect">
            <a:avLst/>
          </a:prstGeom>
          <a:noFill/>
        </p:spPr>
      </p:pic>
      <p:pic>
        <p:nvPicPr>
          <p:cNvPr id="22" name="Picture 2" descr="http://gsanimator.com/wp-content/uploads/2013/05/mummy_walk_animation_preview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16980" y="3733800"/>
            <a:ext cx="1479020" cy="990600"/>
          </a:xfrm>
          <a:prstGeom prst="rect">
            <a:avLst/>
          </a:prstGeom>
          <a:noFill/>
        </p:spPr>
      </p:pic>
      <p:pic>
        <p:nvPicPr>
          <p:cNvPr id="23" name="Picture 2" descr="http://gsanimator.com/wp-content/uploads/2013/05/mummy_walk_animation_preview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7180" y="3733800"/>
            <a:ext cx="1479020" cy="99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6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70866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143000" y="228600"/>
            <a:ext cx="6781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chemeClr val="bg1"/>
                </a:solidFill>
              </a:rPr>
              <a:t>5 creepy Dolls!!!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1026" name="AutoShape 2" descr="http://www.iconarchive.com/download/i80403/aha-soft/desktop-halloween/Skull-and-bones.ic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AutoShape 6" descr="http://www.iconarchive.com/download/i80403/aha-soft/desktop-halloween/Skull-and-bones.ic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2" name="AutoShape 8" descr="Image result for bones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6200" y="1371600"/>
            <a:ext cx="9067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FF6600"/>
                </a:solidFill>
              </a:rPr>
              <a:t>4 headless horsemen</a:t>
            </a:r>
            <a:endParaRPr lang="en-US" sz="6000" dirty="0">
              <a:solidFill>
                <a:srgbClr val="00FF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2514600"/>
            <a:ext cx="9067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FFC000"/>
                </a:solidFill>
              </a:rPr>
              <a:t>3 </a:t>
            </a:r>
            <a:r>
              <a:rPr lang="en-US" sz="6000" dirty="0" smtClean="0">
                <a:solidFill>
                  <a:srgbClr val="FFC000"/>
                </a:solidFill>
              </a:rPr>
              <a:t>giant </a:t>
            </a:r>
            <a:r>
              <a:rPr lang="en-US" sz="6000" dirty="0" smtClean="0">
                <a:solidFill>
                  <a:srgbClr val="FFC000"/>
                </a:solidFill>
              </a:rPr>
              <a:t>spiders</a:t>
            </a:r>
            <a:endParaRPr lang="en-US" sz="6000" dirty="0" smtClean="0">
              <a:solidFill>
                <a:srgbClr val="FFC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200" y="3581400"/>
            <a:ext cx="9067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CC00FF"/>
                </a:solidFill>
              </a:rPr>
              <a:t>2 </a:t>
            </a:r>
            <a:r>
              <a:rPr lang="en-US" sz="6000" dirty="0" smtClean="0">
                <a:solidFill>
                  <a:srgbClr val="CC00FF"/>
                </a:solidFill>
              </a:rPr>
              <a:t>Zombie </a:t>
            </a:r>
            <a:r>
              <a:rPr lang="en-US" sz="6000" dirty="0" smtClean="0">
                <a:solidFill>
                  <a:srgbClr val="CC00FF"/>
                </a:solidFill>
              </a:rPr>
              <a:t>Eyeballs</a:t>
            </a:r>
            <a:endParaRPr lang="en-US" sz="6000" dirty="0" smtClean="0">
              <a:solidFill>
                <a:srgbClr val="CC00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4614208"/>
            <a:ext cx="9067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00FF00"/>
                </a:solidFill>
              </a:rPr>
              <a:t>&amp; </a:t>
            </a:r>
            <a:r>
              <a:rPr lang="en-US" sz="6000" dirty="0" smtClean="0">
                <a:solidFill>
                  <a:srgbClr val="00FF00"/>
                </a:solidFill>
              </a:rPr>
              <a:t>some bones from a haunted graveyard.</a:t>
            </a:r>
            <a:endParaRPr lang="en-US" sz="6000" dirty="0">
              <a:solidFill>
                <a:srgbClr val="00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72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8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8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8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52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8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57200" y="152400"/>
            <a:ext cx="815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6600"/>
                </a:solidFill>
              </a:rPr>
              <a:t>On </a:t>
            </a:r>
            <a:r>
              <a:rPr lang="en-US" sz="3600" dirty="0" smtClean="0">
                <a:solidFill>
                  <a:srgbClr val="FF6600"/>
                </a:solidFill>
              </a:rPr>
              <a:t>the </a:t>
            </a:r>
            <a:r>
              <a:rPr lang="en-US" sz="3600" dirty="0" smtClean="0">
                <a:solidFill>
                  <a:srgbClr val="FFFF00"/>
                </a:solidFill>
              </a:rPr>
              <a:t>9</a:t>
            </a:r>
            <a:r>
              <a:rPr lang="en-US" sz="3600" baseline="30000" dirty="0" smtClean="0">
                <a:solidFill>
                  <a:srgbClr val="FFFF00"/>
                </a:solidFill>
              </a:rPr>
              <a:t>th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en-US" sz="3600" dirty="0" smtClean="0">
                <a:solidFill>
                  <a:srgbClr val="FF6600"/>
                </a:solidFill>
              </a:rPr>
              <a:t>night </a:t>
            </a:r>
            <a:r>
              <a:rPr lang="en-US" sz="3600" dirty="0" smtClean="0">
                <a:solidFill>
                  <a:srgbClr val="FF6600"/>
                </a:solidFill>
              </a:rPr>
              <a:t>of Halloween</a:t>
            </a:r>
          </a:p>
          <a:p>
            <a:pPr algn="ctr"/>
            <a:r>
              <a:rPr lang="en-US" sz="3600" dirty="0" smtClean="0">
                <a:solidFill>
                  <a:srgbClr val="FF6600"/>
                </a:solidFill>
              </a:rPr>
              <a:t>Some witches gave to me:  </a:t>
            </a:r>
            <a:endParaRPr lang="en-US" sz="3600" dirty="0">
              <a:solidFill>
                <a:srgbClr val="FF66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1219200"/>
            <a:ext cx="8534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chemeClr val="bg1"/>
                </a:solidFill>
                <a:latin typeface="Arial Rounded MT Bold" pitchFamily="34" charset="0"/>
              </a:rPr>
              <a:t>9 ghosts haunting</a:t>
            </a:r>
            <a:endParaRPr lang="en-US" sz="6000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sp>
        <p:nvSpPr>
          <p:cNvPr id="1026" name="AutoShape 2" descr="http://www.iconarchive.com/download/i80403/aha-soft/desktop-halloween/Skull-and-bones.ic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AutoShape 6" descr="http://www.iconarchive.com/download/i80403/aha-soft/desktop-halloween/Skull-and-bones.ic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2" name="AutoShape 8" descr="Image result for bones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76200" y="4927937"/>
            <a:ext cx="9067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CC00FF"/>
                </a:solidFill>
              </a:rPr>
              <a:t>7 werewolves howling</a:t>
            </a:r>
            <a:endParaRPr lang="en-US" sz="6000" dirty="0">
              <a:solidFill>
                <a:srgbClr val="CC00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200" y="5715000"/>
            <a:ext cx="9067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00FF00"/>
                </a:solidFill>
              </a:rPr>
              <a:t>6 vampires biting</a:t>
            </a:r>
            <a:endParaRPr lang="en-US" sz="6000" dirty="0">
              <a:solidFill>
                <a:srgbClr val="00FF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6200" y="4114800"/>
            <a:ext cx="9067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FFC000"/>
                </a:solidFill>
              </a:rPr>
              <a:t>8 mummies walking</a:t>
            </a:r>
            <a:endParaRPr lang="en-US" sz="6000" dirty="0">
              <a:solidFill>
                <a:srgbClr val="FFC000"/>
              </a:solidFill>
            </a:endParaRPr>
          </a:p>
        </p:txBody>
      </p:sp>
      <p:pic>
        <p:nvPicPr>
          <p:cNvPr id="24578" name="Picture 2" descr="http://2.bp.blogspot.com/-7nTAc7pZtNw/UH5yHstl9HI/AAAAAAAAKv8/qto84C0wX_E/s400/AnimatedGhost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1" y="2250832"/>
            <a:ext cx="1142999" cy="1406768"/>
          </a:xfrm>
          <a:prstGeom prst="rect">
            <a:avLst/>
          </a:prstGeom>
          <a:noFill/>
        </p:spPr>
      </p:pic>
      <p:pic>
        <p:nvPicPr>
          <p:cNvPr id="20" name="Picture 2" descr="http://2.bp.blogspot.com/-7nTAc7pZtNw/UH5yHstl9HI/AAAAAAAAKv8/qto84C0wX_E/s400/AnimatedGhost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1" y="2631832"/>
            <a:ext cx="1142999" cy="1406768"/>
          </a:xfrm>
          <a:prstGeom prst="rect">
            <a:avLst/>
          </a:prstGeom>
          <a:noFill/>
        </p:spPr>
      </p:pic>
      <p:pic>
        <p:nvPicPr>
          <p:cNvPr id="24" name="Picture 2" descr="http://2.bp.blogspot.com/-7nTAc7pZtNw/UH5yHstl9HI/AAAAAAAAKv8/qto84C0wX_E/s400/AnimatedGhost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1" y="2250832"/>
            <a:ext cx="1142999" cy="1406768"/>
          </a:xfrm>
          <a:prstGeom prst="rect">
            <a:avLst/>
          </a:prstGeom>
          <a:noFill/>
        </p:spPr>
      </p:pic>
      <p:pic>
        <p:nvPicPr>
          <p:cNvPr id="25" name="Picture 2" descr="http://2.bp.blogspot.com/-7nTAc7pZtNw/UH5yHstl9HI/AAAAAAAAKv8/qto84C0wX_E/s400/AnimatedGhost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1" y="2631832"/>
            <a:ext cx="1142999" cy="1406768"/>
          </a:xfrm>
          <a:prstGeom prst="rect">
            <a:avLst/>
          </a:prstGeom>
          <a:noFill/>
        </p:spPr>
      </p:pic>
      <p:pic>
        <p:nvPicPr>
          <p:cNvPr id="26" name="Picture 2" descr="http://2.bp.blogspot.com/-7nTAc7pZtNw/UH5yHstl9HI/AAAAAAAAKv8/qto84C0wX_E/s400/AnimatedGhost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1" y="2174632"/>
            <a:ext cx="1142999" cy="1406768"/>
          </a:xfrm>
          <a:prstGeom prst="rect">
            <a:avLst/>
          </a:prstGeom>
          <a:noFill/>
        </p:spPr>
      </p:pic>
      <p:pic>
        <p:nvPicPr>
          <p:cNvPr id="27" name="Picture 2" descr="http://2.bp.blogspot.com/-7nTAc7pZtNw/UH5yHstl9HI/AAAAAAAAKv8/qto84C0wX_E/s400/AnimatedGhost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1" y="2631832"/>
            <a:ext cx="1142999" cy="1406768"/>
          </a:xfrm>
          <a:prstGeom prst="rect">
            <a:avLst/>
          </a:prstGeom>
          <a:noFill/>
        </p:spPr>
      </p:pic>
      <p:pic>
        <p:nvPicPr>
          <p:cNvPr id="28" name="Picture 2" descr="http://2.bp.blogspot.com/-7nTAc7pZtNw/UH5yHstl9HI/AAAAAAAAKv8/qto84C0wX_E/s400/AnimatedGhost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1" y="2250832"/>
            <a:ext cx="1142999" cy="1406768"/>
          </a:xfrm>
          <a:prstGeom prst="rect">
            <a:avLst/>
          </a:prstGeom>
          <a:noFill/>
        </p:spPr>
      </p:pic>
      <p:pic>
        <p:nvPicPr>
          <p:cNvPr id="29" name="Picture 2" descr="http://2.bp.blogspot.com/-7nTAc7pZtNw/UH5yHstl9HI/AAAAAAAAKv8/qto84C0wX_E/s400/AnimatedGhost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1" y="2631832"/>
            <a:ext cx="1142999" cy="1406768"/>
          </a:xfrm>
          <a:prstGeom prst="rect">
            <a:avLst/>
          </a:prstGeom>
          <a:noFill/>
        </p:spPr>
      </p:pic>
      <p:pic>
        <p:nvPicPr>
          <p:cNvPr id="30" name="Picture 2" descr="http://2.bp.blogspot.com/-7nTAc7pZtNw/UH5yHstl9HI/AAAAAAAAKv8/qto84C0wX_E/s400/AnimatedGhost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67601" y="2174632"/>
            <a:ext cx="1142999" cy="1406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0" decel="100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5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5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5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45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45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45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1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2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40"/>
                            </p:stCondLst>
                            <p:childTnLst>
                              <p:par>
                                <p:cTn id="75" presetID="27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7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8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400"/>
                            </p:stCondLst>
                            <p:childTnLst>
                              <p:par>
                                <p:cTn id="81" presetID="27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3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4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2" grpId="0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70866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143000" y="228600"/>
            <a:ext cx="6781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chemeClr val="bg1"/>
                </a:solidFill>
              </a:rPr>
              <a:t>5 creepy Dolls!!!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1026" name="AutoShape 2" descr="http://www.iconarchive.com/download/i80403/aha-soft/desktop-halloween/Skull-and-bones.ic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AutoShape 6" descr="http://www.iconarchive.com/download/i80403/aha-soft/desktop-halloween/Skull-and-bones.ic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2" name="AutoShape 8" descr="Image result for bones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6200" y="1371600"/>
            <a:ext cx="9067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FF6600"/>
                </a:solidFill>
              </a:rPr>
              <a:t>4 headless horsemen</a:t>
            </a:r>
            <a:endParaRPr lang="en-US" sz="6000" dirty="0">
              <a:solidFill>
                <a:srgbClr val="00FF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2514600"/>
            <a:ext cx="9067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FFC000"/>
                </a:solidFill>
              </a:rPr>
              <a:t>3 </a:t>
            </a:r>
            <a:r>
              <a:rPr lang="en-US" sz="6000" dirty="0" smtClean="0">
                <a:solidFill>
                  <a:srgbClr val="FFC000"/>
                </a:solidFill>
              </a:rPr>
              <a:t>giant </a:t>
            </a:r>
            <a:r>
              <a:rPr lang="en-US" sz="6000" dirty="0" smtClean="0">
                <a:solidFill>
                  <a:srgbClr val="FFC000"/>
                </a:solidFill>
              </a:rPr>
              <a:t>spiders</a:t>
            </a:r>
            <a:endParaRPr lang="en-US" sz="6000" dirty="0" smtClean="0">
              <a:solidFill>
                <a:srgbClr val="FFC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200" y="3581400"/>
            <a:ext cx="9067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CC00FF"/>
                </a:solidFill>
              </a:rPr>
              <a:t>2 </a:t>
            </a:r>
            <a:r>
              <a:rPr lang="en-US" sz="6000" dirty="0" smtClean="0">
                <a:solidFill>
                  <a:srgbClr val="CC00FF"/>
                </a:solidFill>
              </a:rPr>
              <a:t>Zombie </a:t>
            </a:r>
            <a:r>
              <a:rPr lang="en-US" sz="6000" dirty="0" smtClean="0">
                <a:solidFill>
                  <a:srgbClr val="CC00FF"/>
                </a:solidFill>
              </a:rPr>
              <a:t>Eyeballs</a:t>
            </a:r>
            <a:endParaRPr lang="en-US" sz="6000" dirty="0" smtClean="0">
              <a:solidFill>
                <a:srgbClr val="CC00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4614208"/>
            <a:ext cx="9067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00FF00"/>
                </a:solidFill>
              </a:rPr>
              <a:t>&amp; </a:t>
            </a:r>
            <a:r>
              <a:rPr lang="en-US" sz="6000" dirty="0" smtClean="0">
                <a:solidFill>
                  <a:srgbClr val="00FF00"/>
                </a:solidFill>
              </a:rPr>
              <a:t>some bones from a haunted graveyard.</a:t>
            </a:r>
            <a:endParaRPr lang="en-US" sz="6000" dirty="0">
              <a:solidFill>
                <a:srgbClr val="00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72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8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8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8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52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8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Explosion 2 21"/>
          <p:cNvSpPr/>
          <p:nvPr/>
        </p:nvSpPr>
        <p:spPr>
          <a:xfrm>
            <a:off x="5562600" y="1219200"/>
            <a:ext cx="2209800" cy="2286000"/>
          </a:xfrm>
          <a:prstGeom prst="irregularSeal2">
            <a:avLst/>
          </a:prstGeom>
          <a:solidFill>
            <a:srgbClr val="00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57200" y="152400"/>
            <a:ext cx="815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6600"/>
                </a:solidFill>
              </a:rPr>
              <a:t>On </a:t>
            </a:r>
            <a:r>
              <a:rPr lang="en-US" sz="3600" dirty="0" smtClean="0">
                <a:solidFill>
                  <a:srgbClr val="FF6600"/>
                </a:solidFill>
              </a:rPr>
              <a:t>the </a:t>
            </a:r>
            <a:r>
              <a:rPr lang="en-US" sz="3600" dirty="0" smtClean="0">
                <a:solidFill>
                  <a:srgbClr val="FFFF00"/>
                </a:solidFill>
              </a:rPr>
              <a:t>10</a:t>
            </a:r>
            <a:r>
              <a:rPr lang="en-US" sz="3600" baseline="30000" dirty="0" smtClean="0">
                <a:solidFill>
                  <a:srgbClr val="FFFF00"/>
                </a:solidFill>
              </a:rPr>
              <a:t>th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en-US" sz="3600" dirty="0" smtClean="0">
                <a:solidFill>
                  <a:srgbClr val="FF6600"/>
                </a:solidFill>
              </a:rPr>
              <a:t>night </a:t>
            </a:r>
            <a:r>
              <a:rPr lang="en-US" sz="3600" dirty="0" smtClean="0">
                <a:solidFill>
                  <a:srgbClr val="FF6600"/>
                </a:solidFill>
              </a:rPr>
              <a:t>of Halloween</a:t>
            </a:r>
          </a:p>
          <a:p>
            <a:pPr algn="ctr"/>
            <a:r>
              <a:rPr lang="en-US" sz="3600" dirty="0" smtClean="0">
                <a:solidFill>
                  <a:srgbClr val="FF6600"/>
                </a:solidFill>
              </a:rPr>
              <a:t>Some witches gave to me:  </a:t>
            </a:r>
            <a:endParaRPr lang="en-US" sz="3600" dirty="0">
              <a:solidFill>
                <a:srgbClr val="FF66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1295400"/>
            <a:ext cx="5029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chemeClr val="bg1"/>
                </a:solidFill>
                <a:latin typeface="Arial Rounded MT Bold" pitchFamily="34" charset="0"/>
              </a:rPr>
              <a:t>10 goblins glowing</a:t>
            </a:r>
            <a:endParaRPr lang="en-US" sz="6000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sp>
        <p:nvSpPr>
          <p:cNvPr id="1026" name="AutoShape 2" descr="http://www.iconarchive.com/download/i80403/aha-soft/desktop-halloween/Skull-and-bones.ic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AutoShape 6" descr="http://www.iconarchive.com/download/i80403/aha-soft/desktop-halloween/Skull-and-bones.ic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2" name="AutoShape 8" descr="Image result for bones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76200" y="4953000"/>
            <a:ext cx="9067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CC00FF"/>
                </a:solidFill>
              </a:rPr>
              <a:t>7 werewolves howling</a:t>
            </a:r>
            <a:endParaRPr lang="en-US" sz="6000" dirty="0">
              <a:solidFill>
                <a:srgbClr val="CC00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200" y="5689937"/>
            <a:ext cx="9067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00FF00"/>
                </a:solidFill>
              </a:rPr>
              <a:t>6 vampires biting</a:t>
            </a:r>
            <a:endParaRPr lang="en-US" sz="6000" dirty="0">
              <a:solidFill>
                <a:srgbClr val="00FF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6200" y="4191000"/>
            <a:ext cx="9067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FFC000"/>
                </a:solidFill>
              </a:rPr>
              <a:t>8 mummies walking</a:t>
            </a:r>
            <a:endParaRPr lang="en-US" sz="6000" dirty="0">
              <a:solidFill>
                <a:srgbClr val="FFC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6200" y="3429000"/>
            <a:ext cx="9067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FF6600"/>
                </a:solidFill>
              </a:rPr>
              <a:t>9 ghosts haunting</a:t>
            </a:r>
            <a:endParaRPr lang="en-US" sz="6000" dirty="0">
              <a:solidFill>
                <a:srgbClr val="FF6600"/>
              </a:solidFill>
            </a:endParaRPr>
          </a:p>
        </p:txBody>
      </p:sp>
      <p:pic>
        <p:nvPicPr>
          <p:cNvPr id="26626" name="Picture 2" descr="http://fc09.deviantart.net/fs70/f/2011/073/8/0/goblin_again_by_mr_goblin-d3bo75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1447800"/>
            <a:ext cx="1752600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40"/>
                            </p:stCondLst>
                            <p:childTnLst>
                              <p:par>
                                <p:cTn id="22" presetID="27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280"/>
                            </p:stCondLst>
                            <p:childTnLst>
                              <p:par>
                                <p:cTn id="28" presetID="27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40"/>
                            </p:stCondLst>
                            <p:childTnLst>
                              <p:par>
                                <p:cTn id="34" presetID="27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18" grpId="0"/>
      <p:bldP spid="12" grpId="0"/>
      <p:bldP spid="19" grpId="0"/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304800"/>
            <a:ext cx="9372600" cy="73914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2" descr="http://bestanimations.com/Humans/Skeletons/skeleton-animated-gif-5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0" y="3200400"/>
            <a:ext cx="2895600" cy="386080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04800" y="228600"/>
            <a:ext cx="6781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chemeClr val="bg1"/>
                </a:solidFill>
              </a:rPr>
              <a:t>5 creepy Dolls!!!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1026" name="AutoShape 2" descr="http://www.iconarchive.com/download/i80403/aha-soft/desktop-halloween/Skull-and-bones.ic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AutoShape 6" descr="http://www.iconarchive.com/download/i80403/aha-soft/desktop-halloween/Skull-and-bones.ic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2" name="AutoShape 8" descr="Image result for bones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81000" y="1371600"/>
            <a:ext cx="9067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FF6600"/>
                </a:solidFill>
              </a:rPr>
              <a:t>4 headless horsemen</a:t>
            </a:r>
            <a:endParaRPr lang="en-US" sz="6000" dirty="0">
              <a:solidFill>
                <a:srgbClr val="00FF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4800" y="2514600"/>
            <a:ext cx="9067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FFC000"/>
                </a:solidFill>
              </a:rPr>
              <a:t>3 </a:t>
            </a:r>
            <a:r>
              <a:rPr lang="en-US" sz="6000" dirty="0" smtClean="0">
                <a:solidFill>
                  <a:srgbClr val="FFC000"/>
                </a:solidFill>
              </a:rPr>
              <a:t>giant </a:t>
            </a:r>
            <a:r>
              <a:rPr lang="en-US" sz="6000" dirty="0" smtClean="0">
                <a:solidFill>
                  <a:srgbClr val="FFC000"/>
                </a:solidFill>
              </a:rPr>
              <a:t>spiders</a:t>
            </a:r>
            <a:endParaRPr lang="en-US" sz="6000" dirty="0" smtClean="0">
              <a:solidFill>
                <a:srgbClr val="FFC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1000" y="3581400"/>
            <a:ext cx="9067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CC00FF"/>
                </a:solidFill>
              </a:rPr>
              <a:t>2 </a:t>
            </a:r>
            <a:r>
              <a:rPr lang="en-US" sz="6000" dirty="0" smtClean="0">
                <a:solidFill>
                  <a:srgbClr val="CC00FF"/>
                </a:solidFill>
              </a:rPr>
              <a:t>Zombie </a:t>
            </a:r>
            <a:r>
              <a:rPr lang="en-US" sz="6000" dirty="0" smtClean="0">
                <a:solidFill>
                  <a:srgbClr val="CC00FF"/>
                </a:solidFill>
              </a:rPr>
              <a:t>Eyeballs</a:t>
            </a:r>
            <a:endParaRPr lang="en-US" sz="6000" dirty="0" smtClean="0">
              <a:solidFill>
                <a:srgbClr val="CC00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8600" y="4572000"/>
            <a:ext cx="9067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00FF00"/>
                </a:solidFill>
              </a:rPr>
              <a:t>&amp; </a:t>
            </a:r>
            <a:r>
              <a:rPr lang="en-US" sz="6000" dirty="0" smtClean="0">
                <a:solidFill>
                  <a:srgbClr val="00FF00"/>
                </a:solidFill>
              </a:rPr>
              <a:t>some bones from a haunted graveyard.</a:t>
            </a:r>
            <a:endParaRPr lang="en-US" sz="6000" dirty="0">
              <a:solidFill>
                <a:srgbClr val="00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72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8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8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8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52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8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685800" y="2743200"/>
            <a:ext cx="7620000" cy="3276600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rgbClr val="CC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57200" y="152400"/>
            <a:ext cx="815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6600"/>
                </a:solidFill>
              </a:rPr>
              <a:t>On </a:t>
            </a:r>
            <a:r>
              <a:rPr lang="en-US" sz="3600" dirty="0" smtClean="0">
                <a:solidFill>
                  <a:srgbClr val="FF6600"/>
                </a:solidFill>
              </a:rPr>
              <a:t>the </a:t>
            </a:r>
            <a:r>
              <a:rPr lang="en-US" sz="3600" dirty="0" smtClean="0">
                <a:solidFill>
                  <a:srgbClr val="FFFF00"/>
                </a:solidFill>
              </a:rPr>
              <a:t>11th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en-US" sz="3600" dirty="0" smtClean="0">
                <a:solidFill>
                  <a:srgbClr val="FF6600"/>
                </a:solidFill>
              </a:rPr>
              <a:t>night </a:t>
            </a:r>
            <a:r>
              <a:rPr lang="en-US" sz="3600" dirty="0" smtClean="0">
                <a:solidFill>
                  <a:srgbClr val="FF6600"/>
                </a:solidFill>
              </a:rPr>
              <a:t>of Halloween</a:t>
            </a:r>
          </a:p>
          <a:p>
            <a:pPr algn="ctr"/>
            <a:r>
              <a:rPr lang="en-US" sz="3600" dirty="0" smtClean="0">
                <a:solidFill>
                  <a:srgbClr val="FF6600"/>
                </a:solidFill>
              </a:rPr>
              <a:t>Some witches gave to me:  </a:t>
            </a:r>
            <a:endParaRPr lang="en-US" sz="3600" dirty="0">
              <a:solidFill>
                <a:srgbClr val="FF66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1447800"/>
            <a:ext cx="7696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chemeClr val="bg1"/>
                </a:solidFill>
                <a:latin typeface="Arial Rounded MT Bold" pitchFamily="34" charset="0"/>
              </a:rPr>
              <a:t>11 bats a flying</a:t>
            </a:r>
            <a:endParaRPr lang="en-US" sz="6000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sp>
        <p:nvSpPr>
          <p:cNvPr id="1026" name="AutoShape 2" descr="http://www.iconarchive.com/download/i80403/aha-soft/desktop-halloween/Skull-and-bones.ic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AutoShape 6" descr="http://www.iconarchive.com/download/i80403/aha-soft/desktop-halloween/Skull-and-bones.ic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2" name="AutoShape 8" descr="Image result for bones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1746" name="Picture 2" descr="http://www.scratchingatthewindow.com/trick_or_treat/images/Animated-Bat-3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3200400"/>
            <a:ext cx="2025180" cy="1676400"/>
          </a:xfrm>
          <a:prstGeom prst="rect">
            <a:avLst/>
          </a:prstGeom>
          <a:noFill/>
        </p:spPr>
      </p:pic>
      <p:pic>
        <p:nvPicPr>
          <p:cNvPr id="16" name="Picture 2" descr="http://www.scratchingatthewindow.com/trick_or_treat/images/Animated-Bat-3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3657600"/>
            <a:ext cx="2025180" cy="1676400"/>
          </a:xfrm>
          <a:prstGeom prst="rect">
            <a:avLst/>
          </a:prstGeom>
          <a:noFill/>
        </p:spPr>
      </p:pic>
      <p:pic>
        <p:nvPicPr>
          <p:cNvPr id="17" name="Picture 2" descr="http://www.scratchingatthewindow.com/trick_or_treat/images/Animated-Bat-3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4724400"/>
            <a:ext cx="2025180" cy="1676400"/>
          </a:xfrm>
          <a:prstGeom prst="rect">
            <a:avLst/>
          </a:prstGeom>
          <a:noFill/>
        </p:spPr>
      </p:pic>
      <p:pic>
        <p:nvPicPr>
          <p:cNvPr id="20" name="Picture 2" descr="http://www.scratchingatthewindow.com/trick_or_treat/images/Animated-Bat-3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3810000"/>
            <a:ext cx="2025180" cy="1676400"/>
          </a:xfrm>
          <a:prstGeom prst="rect">
            <a:avLst/>
          </a:prstGeom>
          <a:noFill/>
        </p:spPr>
      </p:pic>
      <p:pic>
        <p:nvPicPr>
          <p:cNvPr id="23" name="Picture 2" descr="http://www.scratchingatthewindow.com/trick_or_treat/images/Animated-Bat-3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4267200"/>
            <a:ext cx="2025180" cy="1676400"/>
          </a:xfrm>
          <a:prstGeom prst="rect">
            <a:avLst/>
          </a:prstGeom>
          <a:noFill/>
        </p:spPr>
      </p:pic>
      <p:pic>
        <p:nvPicPr>
          <p:cNvPr id="24" name="Picture 2" descr="http://www.scratchingatthewindow.com/trick_or_treat/images/Animated-Bat-3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2743200"/>
            <a:ext cx="2025180" cy="1676400"/>
          </a:xfrm>
          <a:prstGeom prst="rect">
            <a:avLst/>
          </a:prstGeom>
          <a:noFill/>
        </p:spPr>
      </p:pic>
      <p:pic>
        <p:nvPicPr>
          <p:cNvPr id="25" name="Picture 2" descr="http://www.scratchingatthewindow.com/trick_or_treat/images/Animated-Bat-3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2590800"/>
            <a:ext cx="2025180" cy="1676400"/>
          </a:xfrm>
          <a:prstGeom prst="rect">
            <a:avLst/>
          </a:prstGeom>
          <a:noFill/>
        </p:spPr>
      </p:pic>
      <p:pic>
        <p:nvPicPr>
          <p:cNvPr id="26" name="Picture 2" descr="http://www.scratchingatthewindow.com/trick_or_treat/images/Animated-Bat-3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3581400"/>
            <a:ext cx="2025180" cy="1676400"/>
          </a:xfrm>
          <a:prstGeom prst="rect">
            <a:avLst/>
          </a:prstGeom>
          <a:noFill/>
        </p:spPr>
      </p:pic>
      <p:pic>
        <p:nvPicPr>
          <p:cNvPr id="27" name="Picture 2" descr="http://www.scratchingatthewindow.com/trick_or_treat/images/Animated-Bat-3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2667000"/>
            <a:ext cx="2025180" cy="1676400"/>
          </a:xfrm>
          <a:prstGeom prst="rect">
            <a:avLst/>
          </a:prstGeom>
          <a:noFill/>
        </p:spPr>
      </p:pic>
      <p:pic>
        <p:nvPicPr>
          <p:cNvPr id="28" name="Picture 2" descr="http://www.scratchingatthewindow.com/trick_or_treat/images/Animated-Bat-3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3200400"/>
            <a:ext cx="2025180" cy="1676400"/>
          </a:xfrm>
          <a:prstGeom prst="rect">
            <a:avLst/>
          </a:prstGeom>
          <a:noFill/>
        </p:spPr>
      </p:pic>
      <p:pic>
        <p:nvPicPr>
          <p:cNvPr id="29" name="Picture 2" descr="http://www.scratchingatthewindow.com/trick_or_treat/images/Animated-Bat-3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4267200"/>
            <a:ext cx="2025180" cy="167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76200"/>
            <a:ext cx="9144000" cy="70866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143000" y="618529"/>
            <a:ext cx="6781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chemeClr val="bg1"/>
                </a:solidFill>
              </a:rPr>
              <a:t>10 glowing goblins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1026" name="AutoShape 2" descr="http://www.iconarchive.com/download/i80403/aha-soft/desktop-halloween/Skull-and-bones.ic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AutoShape 6" descr="http://www.iconarchive.com/download/i80403/aha-soft/desktop-halloween/Skull-and-bones.ic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2" name="AutoShape 8" descr="Image result for bones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6200" y="1761529"/>
            <a:ext cx="9067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FF6600"/>
                </a:solidFill>
              </a:rPr>
              <a:t>9 ghost haunting</a:t>
            </a:r>
            <a:endParaRPr lang="en-US" sz="6000" dirty="0">
              <a:solidFill>
                <a:srgbClr val="00FF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2904529"/>
            <a:ext cx="9067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FFC000"/>
                </a:solidFill>
              </a:rPr>
              <a:t>8 mummies walking</a:t>
            </a:r>
            <a:endParaRPr lang="en-US" sz="6000" dirty="0" smtClean="0">
              <a:solidFill>
                <a:srgbClr val="FFC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200" y="4089737"/>
            <a:ext cx="9067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CC00FF"/>
                </a:solidFill>
              </a:rPr>
              <a:t>7 werewolves howling</a:t>
            </a:r>
            <a:endParaRPr lang="en-US" sz="6000" dirty="0" smtClean="0">
              <a:solidFill>
                <a:srgbClr val="CC00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5232737"/>
            <a:ext cx="9067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00FF00"/>
                </a:solidFill>
              </a:rPr>
              <a:t>6 vampires biting</a:t>
            </a:r>
            <a:endParaRPr lang="en-US" sz="6000" dirty="0">
              <a:solidFill>
                <a:srgbClr val="00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6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8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4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8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60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8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70866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2" descr="http://bestanimations.com/Humans/Skeletons/skeleton-animated-gif-5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0" y="3200400"/>
            <a:ext cx="2895600" cy="386080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04800" y="228600"/>
            <a:ext cx="6781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chemeClr val="bg1"/>
                </a:solidFill>
              </a:rPr>
              <a:t>5 creepy Dolls!!!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1026" name="AutoShape 2" descr="http://www.iconarchive.com/download/i80403/aha-soft/desktop-halloween/Skull-and-bones.ic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AutoShape 6" descr="http://www.iconarchive.com/download/i80403/aha-soft/desktop-halloween/Skull-and-bones.ic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2" name="AutoShape 8" descr="Image result for bones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81000" y="1371600"/>
            <a:ext cx="9067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FF6600"/>
                </a:solidFill>
              </a:rPr>
              <a:t>4 headless horsemen</a:t>
            </a:r>
            <a:endParaRPr lang="en-US" sz="6000" dirty="0">
              <a:solidFill>
                <a:srgbClr val="00FF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4800" y="2514600"/>
            <a:ext cx="9067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FFC000"/>
                </a:solidFill>
              </a:rPr>
              <a:t>3 </a:t>
            </a:r>
            <a:r>
              <a:rPr lang="en-US" sz="6000" dirty="0" smtClean="0">
                <a:solidFill>
                  <a:srgbClr val="FFC000"/>
                </a:solidFill>
              </a:rPr>
              <a:t>giant </a:t>
            </a:r>
            <a:r>
              <a:rPr lang="en-US" sz="6000" dirty="0" smtClean="0">
                <a:solidFill>
                  <a:srgbClr val="FFC000"/>
                </a:solidFill>
              </a:rPr>
              <a:t>spiders</a:t>
            </a:r>
            <a:endParaRPr lang="en-US" sz="6000" dirty="0" smtClean="0">
              <a:solidFill>
                <a:srgbClr val="FFC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1000" y="3581400"/>
            <a:ext cx="9067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CC00FF"/>
                </a:solidFill>
              </a:rPr>
              <a:t>2 </a:t>
            </a:r>
            <a:r>
              <a:rPr lang="en-US" sz="6000" dirty="0" smtClean="0">
                <a:solidFill>
                  <a:srgbClr val="CC00FF"/>
                </a:solidFill>
              </a:rPr>
              <a:t>Zombie </a:t>
            </a:r>
            <a:r>
              <a:rPr lang="en-US" sz="6000" dirty="0" smtClean="0">
                <a:solidFill>
                  <a:srgbClr val="CC00FF"/>
                </a:solidFill>
              </a:rPr>
              <a:t>Eyeballs</a:t>
            </a:r>
            <a:endParaRPr lang="en-US" sz="6000" dirty="0" smtClean="0">
              <a:solidFill>
                <a:srgbClr val="CC00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8600" y="4572000"/>
            <a:ext cx="9067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00FF00"/>
                </a:solidFill>
              </a:rPr>
              <a:t>&amp; </a:t>
            </a:r>
            <a:r>
              <a:rPr lang="en-US" sz="6000" dirty="0" smtClean="0">
                <a:solidFill>
                  <a:srgbClr val="00FF00"/>
                </a:solidFill>
              </a:rPr>
              <a:t>some bones from a haunted graveyard.</a:t>
            </a:r>
            <a:endParaRPr lang="en-US" sz="6000" dirty="0">
              <a:solidFill>
                <a:srgbClr val="00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72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8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8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8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52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8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64" y="20782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57200" y="304800"/>
            <a:ext cx="8153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FF6600"/>
                </a:solidFill>
              </a:rPr>
              <a:t>On the </a:t>
            </a:r>
            <a:r>
              <a:rPr lang="en-US" sz="4400" dirty="0" smtClean="0">
                <a:solidFill>
                  <a:srgbClr val="FFFF00"/>
                </a:solidFill>
              </a:rPr>
              <a:t>1</a:t>
            </a:r>
            <a:r>
              <a:rPr lang="en-US" sz="4400" baseline="30000" dirty="0" smtClean="0">
                <a:solidFill>
                  <a:srgbClr val="FFFF00"/>
                </a:solidFill>
              </a:rPr>
              <a:t>st</a:t>
            </a:r>
            <a:r>
              <a:rPr lang="en-US" sz="4400" dirty="0" smtClean="0">
                <a:solidFill>
                  <a:srgbClr val="FFFF00"/>
                </a:solidFill>
              </a:rPr>
              <a:t> </a:t>
            </a:r>
            <a:r>
              <a:rPr lang="en-US" sz="4400" dirty="0" smtClean="0">
                <a:solidFill>
                  <a:srgbClr val="FF6600"/>
                </a:solidFill>
              </a:rPr>
              <a:t>night of Halloween</a:t>
            </a:r>
          </a:p>
          <a:p>
            <a:pPr algn="ctr"/>
            <a:r>
              <a:rPr lang="en-US" sz="4400" dirty="0" smtClean="0">
                <a:solidFill>
                  <a:srgbClr val="FF6600"/>
                </a:solidFill>
              </a:rPr>
              <a:t>Some witches gave to me:  </a:t>
            </a:r>
            <a:endParaRPr lang="en-US" sz="4400" dirty="0">
              <a:solidFill>
                <a:srgbClr val="FF66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1981200"/>
            <a:ext cx="4495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chemeClr val="bg1"/>
                </a:solidFill>
                <a:latin typeface="Arial Rounded MT Bold" pitchFamily="34" charset="0"/>
              </a:rPr>
              <a:t>Some bones from a haunted graveyard.</a:t>
            </a:r>
            <a:endParaRPr lang="en-US" sz="6000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sp>
        <p:nvSpPr>
          <p:cNvPr id="1026" name="AutoShape 2" descr="http://www.iconarchive.com/download/i80403/aha-soft/desktop-halloween/Skull-and-bones.ic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AutoShape 6" descr="http://www.iconarchive.com/download/i80403/aha-soft/desktop-halloween/Skull-and-bones.ic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2" name="AutoShape 8" descr="Image result for bones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4" name="Picture 10" descr="http://images.clipartpanda.com/skeleton-clip-art-skeleton_howd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1981200"/>
            <a:ext cx="3810000" cy="4000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57200" y="152400"/>
            <a:ext cx="815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6600"/>
                </a:solidFill>
              </a:rPr>
              <a:t>On </a:t>
            </a:r>
            <a:r>
              <a:rPr lang="en-US" sz="3600" dirty="0" smtClean="0">
                <a:solidFill>
                  <a:srgbClr val="FF6600"/>
                </a:solidFill>
              </a:rPr>
              <a:t>the </a:t>
            </a:r>
            <a:r>
              <a:rPr lang="en-US" sz="3600" dirty="0" smtClean="0">
                <a:solidFill>
                  <a:srgbClr val="FFFF00"/>
                </a:solidFill>
              </a:rPr>
              <a:t>12th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en-US" sz="3600" dirty="0" smtClean="0">
                <a:solidFill>
                  <a:srgbClr val="FF6600"/>
                </a:solidFill>
              </a:rPr>
              <a:t>night </a:t>
            </a:r>
            <a:r>
              <a:rPr lang="en-US" sz="3600" dirty="0" smtClean="0">
                <a:solidFill>
                  <a:srgbClr val="FF6600"/>
                </a:solidFill>
              </a:rPr>
              <a:t>of Halloween</a:t>
            </a:r>
          </a:p>
          <a:p>
            <a:pPr algn="ctr"/>
            <a:r>
              <a:rPr lang="en-US" sz="3600" dirty="0" smtClean="0">
                <a:solidFill>
                  <a:srgbClr val="FF6600"/>
                </a:solidFill>
              </a:rPr>
              <a:t>Some witches gave to me:  </a:t>
            </a:r>
            <a:endParaRPr lang="en-US" sz="3600" dirty="0">
              <a:solidFill>
                <a:srgbClr val="FF66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1447800"/>
            <a:ext cx="7696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chemeClr val="bg1"/>
                </a:solidFill>
                <a:latin typeface="Arial Rounded MT Bold" pitchFamily="34" charset="0"/>
              </a:rPr>
              <a:t>12 coffins creaking</a:t>
            </a:r>
            <a:endParaRPr lang="en-US" sz="6000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sp>
        <p:nvSpPr>
          <p:cNvPr id="1026" name="AutoShape 2" descr="http://www.iconarchive.com/download/i80403/aha-soft/desktop-halloween/Skull-and-bones.ic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AutoShape 6" descr="http://www.iconarchive.com/download/i80403/aha-soft/desktop-halloween/Skull-and-bones.ic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2" name="AutoShape 8" descr="Image result for bones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76200" y="5562600"/>
            <a:ext cx="9067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00FF00"/>
                </a:solidFill>
              </a:rPr>
              <a:t>11 bats a flying</a:t>
            </a:r>
            <a:endParaRPr lang="en-US" sz="6000" dirty="0">
              <a:solidFill>
                <a:srgbClr val="00FF00"/>
              </a:solidFill>
            </a:endParaRPr>
          </a:p>
        </p:txBody>
      </p:sp>
      <p:pic>
        <p:nvPicPr>
          <p:cNvPr id="36866" name="Picture 2" descr="http://abkldesigns.com/clipart3/drc1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2514600"/>
            <a:ext cx="3962400" cy="25578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76200"/>
            <a:ext cx="9144000" cy="70866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143000" y="618529"/>
            <a:ext cx="6781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chemeClr val="bg1"/>
                </a:solidFill>
              </a:rPr>
              <a:t>10 glowing goblins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1026" name="AutoShape 2" descr="http://www.iconarchive.com/download/i80403/aha-soft/desktop-halloween/Skull-and-bones.ic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AutoShape 6" descr="http://www.iconarchive.com/download/i80403/aha-soft/desktop-halloween/Skull-and-bones.ic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2" name="AutoShape 8" descr="Image result for bones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6200" y="1761529"/>
            <a:ext cx="9067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FF6600"/>
                </a:solidFill>
              </a:rPr>
              <a:t>9 ghost haunting</a:t>
            </a:r>
            <a:endParaRPr lang="en-US" sz="6000" dirty="0">
              <a:solidFill>
                <a:srgbClr val="00FF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2904529"/>
            <a:ext cx="9067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FFC000"/>
                </a:solidFill>
              </a:rPr>
              <a:t>8 mummies walking</a:t>
            </a:r>
            <a:endParaRPr lang="en-US" sz="6000" dirty="0" smtClean="0">
              <a:solidFill>
                <a:srgbClr val="FFC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200" y="4089737"/>
            <a:ext cx="9067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CC00FF"/>
                </a:solidFill>
              </a:rPr>
              <a:t>7 werewolves howling</a:t>
            </a:r>
            <a:endParaRPr lang="en-US" sz="6000" dirty="0" smtClean="0">
              <a:solidFill>
                <a:srgbClr val="CC00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5232737"/>
            <a:ext cx="9067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00FF00"/>
                </a:solidFill>
              </a:rPr>
              <a:t>6 vampires biting</a:t>
            </a:r>
            <a:endParaRPr lang="en-US" sz="6000" dirty="0">
              <a:solidFill>
                <a:srgbClr val="00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6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8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4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8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60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8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  <p:bldP spid="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70866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2" descr="http://bestanimations.com/Humans/Skeletons/skeleton-animated-gif-5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0" y="3200400"/>
            <a:ext cx="2895600" cy="386080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04800" y="228600"/>
            <a:ext cx="6781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chemeClr val="bg1"/>
                </a:solidFill>
              </a:rPr>
              <a:t>5 creepy Dolls!!!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1026" name="AutoShape 2" descr="http://www.iconarchive.com/download/i80403/aha-soft/desktop-halloween/Skull-and-bones.ic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AutoShape 6" descr="http://www.iconarchive.com/download/i80403/aha-soft/desktop-halloween/Skull-and-bones.ic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2" name="AutoShape 8" descr="Image result for bones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81000" y="1371600"/>
            <a:ext cx="9067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FF6600"/>
                </a:solidFill>
              </a:rPr>
              <a:t>4 headless horsemen</a:t>
            </a:r>
            <a:endParaRPr lang="en-US" sz="6000" dirty="0">
              <a:solidFill>
                <a:srgbClr val="00FF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4800" y="2514600"/>
            <a:ext cx="9067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FFC000"/>
                </a:solidFill>
              </a:rPr>
              <a:t>3 </a:t>
            </a:r>
            <a:r>
              <a:rPr lang="en-US" sz="6000" dirty="0" smtClean="0">
                <a:solidFill>
                  <a:srgbClr val="FFC000"/>
                </a:solidFill>
              </a:rPr>
              <a:t>giant </a:t>
            </a:r>
            <a:r>
              <a:rPr lang="en-US" sz="6000" dirty="0" smtClean="0">
                <a:solidFill>
                  <a:srgbClr val="FFC000"/>
                </a:solidFill>
              </a:rPr>
              <a:t>spiders</a:t>
            </a:r>
            <a:endParaRPr lang="en-US" sz="6000" dirty="0" smtClean="0">
              <a:solidFill>
                <a:srgbClr val="FFC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1000" y="3581400"/>
            <a:ext cx="9067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CC00FF"/>
                </a:solidFill>
              </a:rPr>
              <a:t>2 </a:t>
            </a:r>
            <a:r>
              <a:rPr lang="en-US" sz="6000" dirty="0" smtClean="0">
                <a:solidFill>
                  <a:srgbClr val="CC00FF"/>
                </a:solidFill>
              </a:rPr>
              <a:t>Zombie </a:t>
            </a:r>
            <a:r>
              <a:rPr lang="en-US" sz="6000" dirty="0" smtClean="0">
                <a:solidFill>
                  <a:srgbClr val="CC00FF"/>
                </a:solidFill>
              </a:rPr>
              <a:t>Eyeballs</a:t>
            </a:r>
            <a:endParaRPr lang="en-US" sz="6000" dirty="0" smtClean="0">
              <a:solidFill>
                <a:srgbClr val="CC00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8600" y="4572000"/>
            <a:ext cx="9067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00FF00"/>
                </a:solidFill>
              </a:rPr>
              <a:t>&amp; </a:t>
            </a:r>
            <a:r>
              <a:rPr lang="en-US" sz="6000" dirty="0" smtClean="0">
                <a:solidFill>
                  <a:srgbClr val="00FF00"/>
                </a:solidFill>
              </a:rPr>
              <a:t>some bones from a haunted graveyard.</a:t>
            </a:r>
            <a:endParaRPr lang="en-US" sz="6000" dirty="0">
              <a:solidFill>
                <a:srgbClr val="00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72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8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8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8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52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8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  <p:bldP spid="1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57200" y="152400"/>
            <a:ext cx="815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6600"/>
                </a:solidFill>
              </a:rPr>
              <a:t>On </a:t>
            </a:r>
            <a:r>
              <a:rPr lang="en-US" sz="3600" dirty="0" smtClean="0">
                <a:solidFill>
                  <a:srgbClr val="FF6600"/>
                </a:solidFill>
              </a:rPr>
              <a:t>the </a:t>
            </a:r>
            <a:r>
              <a:rPr lang="en-US" sz="3600" dirty="0" smtClean="0">
                <a:solidFill>
                  <a:srgbClr val="FFFF00"/>
                </a:solidFill>
              </a:rPr>
              <a:t>13th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en-US" sz="3600" dirty="0" smtClean="0">
                <a:solidFill>
                  <a:srgbClr val="FF6600"/>
                </a:solidFill>
              </a:rPr>
              <a:t>night </a:t>
            </a:r>
            <a:r>
              <a:rPr lang="en-US" sz="3600" dirty="0" smtClean="0">
                <a:solidFill>
                  <a:srgbClr val="FF6600"/>
                </a:solidFill>
              </a:rPr>
              <a:t>of Halloween</a:t>
            </a:r>
          </a:p>
          <a:p>
            <a:pPr algn="ctr"/>
            <a:r>
              <a:rPr lang="en-US" sz="3600" dirty="0" smtClean="0">
                <a:solidFill>
                  <a:srgbClr val="FF6600"/>
                </a:solidFill>
              </a:rPr>
              <a:t>Some witches gave to me:  </a:t>
            </a:r>
            <a:endParaRPr lang="en-US" sz="3600" dirty="0">
              <a:solidFill>
                <a:srgbClr val="FF6600"/>
              </a:solidFill>
            </a:endParaRPr>
          </a:p>
        </p:txBody>
      </p:sp>
      <p:sp>
        <p:nvSpPr>
          <p:cNvPr id="1026" name="AutoShape 2" descr="http://www.iconarchive.com/download/i80403/aha-soft/desktop-halloween/Skull-and-bones.ic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AutoShape 6" descr="http://www.iconarchive.com/download/i80403/aha-soft/desktop-halloween/Skull-and-bones.ic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2" name="AutoShape 8" descr="Image result for bones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76200" y="5562600"/>
            <a:ext cx="9067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00FF00"/>
                </a:solidFill>
              </a:rPr>
              <a:t>11 bats a flying</a:t>
            </a:r>
            <a:endParaRPr lang="en-US" sz="6000" dirty="0">
              <a:solidFill>
                <a:srgbClr val="00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4648200"/>
            <a:ext cx="9067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CC00FF"/>
                </a:solidFill>
              </a:rPr>
              <a:t>12</a:t>
            </a:r>
            <a:r>
              <a:rPr lang="en-US" sz="6000" dirty="0" smtClean="0">
                <a:solidFill>
                  <a:srgbClr val="CC00FF"/>
                </a:solidFill>
              </a:rPr>
              <a:t> coffins creaking</a:t>
            </a:r>
            <a:endParaRPr lang="en-US" sz="6000" dirty="0" smtClean="0">
              <a:solidFill>
                <a:srgbClr val="CC00FF"/>
              </a:solidFill>
            </a:endParaRPr>
          </a:p>
        </p:txBody>
      </p:sp>
      <p:pic>
        <p:nvPicPr>
          <p:cNvPr id="40962" name="Picture 2" descr="http://www.clipartbest.com/cliparts/M9i/pra/M9ipraGc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1371600"/>
            <a:ext cx="3069527" cy="31242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-381000" y="2057400"/>
            <a:ext cx="7696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chemeClr val="bg1"/>
                </a:solidFill>
                <a:latin typeface="Arial Rounded MT Bold" pitchFamily="34" charset="0"/>
              </a:rPr>
              <a:t>13 cauldrons bubbling</a:t>
            </a:r>
            <a:endParaRPr lang="en-US" sz="6000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2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76200"/>
            <a:ext cx="9144000" cy="70866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143000" y="618529"/>
            <a:ext cx="6781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chemeClr val="bg1"/>
                </a:solidFill>
              </a:rPr>
              <a:t>10 glowing goblins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1026" name="AutoShape 2" descr="http://www.iconarchive.com/download/i80403/aha-soft/desktop-halloween/Skull-and-bones.ic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AutoShape 6" descr="http://www.iconarchive.com/download/i80403/aha-soft/desktop-halloween/Skull-and-bones.ic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2" name="AutoShape 8" descr="Image result for bones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6200" y="1761529"/>
            <a:ext cx="9067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FF6600"/>
                </a:solidFill>
              </a:rPr>
              <a:t>9 ghost haunting</a:t>
            </a:r>
            <a:endParaRPr lang="en-US" sz="6000" dirty="0">
              <a:solidFill>
                <a:srgbClr val="00FF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2904529"/>
            <a:ext cx="9067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FFC000"/>
                </a:solidFill>
              </a:rPr>
              <a:t>8 mummies walking</a:t>
            </a:r>
            <a:endParaRPr lang="en-US" sz="6000" dirty="0" smtClean="0">
              <a:solidFill>
                <a:srgbClr val="FFC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200" y="4089737"/>
            <a:ext cx="9067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CC00FF"/>
                </a:solidFill>
              </a:rPr>
              <a:t>7 werewolves howling</a:t>
            </a:r>
            <a:endParaRPr lang="en-US" sz="6000" dirty="0" smtClean="0">
              <a:solidFill>
                <a:srgbClr val="CC00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5232737"/>
            <a:ext cx="9067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00FF00"/>
                </a:solidFill>
              </a:rPr>
              <a:t>6 vampires biting</a:t>
            </a:r>
            <a:endParaRPr lang="en-US" sz="6000" dirty="0">
              <a:solidFill>
                <a:srgbClr val="00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6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8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4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8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60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8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  <p:bldP spid="1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70866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143000" y="736937"/>
            <a:ext cx="6781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chemeClr val="bg1"/>
                </a:solidFill>
              </a:rPr>
              <a:t>5 creepy Dolls!!!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1026" name="AutoShape 2" descr="http://www.iconarchive.com/download/i80403/aha-soft/desktop-halloween/Skull-and-bones.ic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AutoShape 6" descr="http://www.iconarchive.com/download/i80403/aha-soft/desktop-halloween/Skull-and-bones.ic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2" name="AutoShape 8" descr="Image result for bones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6200" y="1879937"/>
            <a:ext cx="9067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FF6600"/>
                </a:solidFill>
              </a:rPr>
              <a:t>4 headless horsemen</a:t>
            </a:r>
            <a:endParaRPr lang="en-US" sz="6000" dirty="0">
              <a:solidFill>
                <a:srgbClr val="00FF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3022937"/>
            <a:ext cx="9067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FFC000"/>
                </a:solidFill>
              </a:rPr>
              <a:t>3 </a:t>
            </a:r>
            <a:r>
              <a:rPr lang="en-US" sz="6000" dirty="0" smtClean="0">
                <a:solidFill>
                  <a:srgbClr val="FFC000"/>
                </a:solidFill>
              </a:rPr>
              <a:t>giant </a:t>
            </a:r>
            <a:r>
              <a:rPr lang="en-US" sz="6000" dirty="0" smtClean="0">
                <a:solidFill>
                  <a:srgbClr val="FFC000"/>
                </a:solidFill>
              </a:rPr>
              <a:t>spiders</a:t>
            </a:r>
            <a:endParaRPr lang="en-US" sz="6000" dirty="0" smtClean="0">
              <a:solidFill>
                <a:srgbClr val="FFC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200" y="4089737"/>
            <a:ext cx="9067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CC00FF"/>
                </a:solidFill>
              </a:rPr>
              <a:t>2 </a:t>
            </a:r>
            <a:r>
              <a:rPr lang="en-US" sz="6000" dirty="0" smtClean="0">
                <a:solidFill>
                  <a:srgbClr val="CC00FF"/>
                </a:solidFill>
              </a:rPr>
              <a:t>Zombie </a:t>
            </a:r>
            <a:r>
              <a:rPr lang="en-US" sz="6000" dirty="0" smtClean="0">
                <a:solidFill>
                  <a:srgbClr val="CC00FF"/>
                </a:solidFill>
              </a:rPr>
              <a:t>Eyeballs</a:t>
            </a:r>
            <a:endParaRPr lang="en-US" sz="6000" dirty="0" smtClean="0">
              <a:solidFill>
                <a:srgbClr val="CC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72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8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8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8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70866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0" y="609600"/>
            <a:ext cx="9067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00FF00"/>
                </a:solidFill>
              </a:rPr>
              <a:t>&amp; </a:t>
            </a:r>
            <a:r>
              <a:rPr lang="en-US" sz="6000" b="1" dirty="0" smtClean="0">
                <a:solidFill>
                  <a:srgbClr val="00FF00"/>
                </a:solidFill>
              </a:rPr>
              <a:t>some bones from a haunted </a:t>
            </a:r>
            <a:r>
              <a:rPr lang="en-US" sz="6000" b="1" dirty="0" smtClean="0">
                <a:solidFill>
                  <a:srgbClr val="00FF00"/>
                </a:solidFill>
              </a:rPr>
              <a:t>graveyard!!!!</a:t>
            </a:r>
            <a:endParaRPr lang="en-US" sz="6000" b="1" dirty="0">
              <a:solidFill>
                <a:srgbClr val="00FF00"/>
              </a:solidFill>
            </a:endParaRPr>
          </a:p>
        </p:txBody>
      </p:sp>
      <p:pic>
        <p:nvPicPr>
          <p:cNvPr id="4" name="Picture 2" descr="http://bestanimations.com/Humans/Skeletons/skeleton-animated-gif-5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95600"/>
            <a:ext cx="2343148" cy="3124200"/>
          </a:xfrm>
          <a:prstGeom prst="rect">
            <a:avLst/>
          </a:prstGeom>
          <a:noFill/>
        </p:spPr>
      </p:pic>
      <p:pic>
        <p:nvPicPr>
          <p:cNvPr id="5" name="Picture 2" descr="http://bestanimations.com/Humans/Skeletons/skeleton-animated-gif-5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5452" y="2895600"/>
            <a:ext cx="2343148" cy="3124200"/>
          </a:xfrm>
          <a:prstGeom prst="rect">
            <a:avLst/>
          </a:prstGeom>
          <a:noFill/>
        </p:spPr>
      </p:pic>
      <p:pic>
        <p:nvPicPr>
          <p:cNvPr id="6" name="Picture 2" descr="http://bestanimations.com/Humans/Skeletons/skeleton-animated-gif-5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2895600"/>
            <a:ext cx="2343148" cy="3124200"/>
          </a:xfrm>
          <a:prstGeom prst="rect">
            <a:avLst/>
          </a:prstGeom>
          <a:noFill/>
        </p:spPr>
      </p:pic>
      <p:pic>
        <p:nvPicPr>
          <p:cNvPr id="7" name="Picture 2" descr="http://bestanimations.com/Humans/Skeletons/skeleton-animated-gif-5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48252" y="2895600"/>
            <a:ext cx="2343148" cy="3124200"/>
          </a:xfrm>
          <a:prstGeom prst="rect">
            <a:avLst/>
          </a:prstGeom>
          <a:noFill/>
        </p:spPr>
      </p:pic>
      <p:pic>
        <p:nvPicPr>
          <p:cNvPr id="8" name="Picture 2" descr="http://bestanimations.com/Humans/Skeletons/skeleton-animated-gif-5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2895600"/>
            <a:ext cx="2343148" cy="3124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57200" y="0"/>
            <a:ext cx="8153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FF6600"/>
                </a:solidFill>
              </a:rPr>
              <a:t>On the </a:t>
            </a:r>
            <a:r>
              <a:rPr lang="en-US" sz="4400" dirty="0" smtClean="0">
                <a:solidFill>
                  <a:srgbClr val="FFFF00"/>
                </a:solidFill>
              </a:rPr>
              <a:t>2nd </a:t>
            </a:r>
            <a:r>
              <a:rPr lang="en-US" sz="4400" dirty="0" smtClean="0">
                <a:solidFill>
                  <a:srgbClr val="FF6600"/>
                </a:solidFill>
              </a:rPr>
              <a:t>night of Halloween</a:t>
            </a:r>
          </a:p>
          <a:p>
            <a:pPr algn="ctr"/>
            <a:r>
              <a:rPr lang="en-US" sz="4400" dirty="0" smtClean="0">
                <a:solidFill>
                  <a:srgbClr val="FF6600"/>
                </a:solidFill>
              </a:rPr>
              <a:t>Some witches gave to me:  </a:t>
            </a:r>
            <a:endParaRPr lang="en-US" sz="4400" dirty="0">
              <a:solidFill>
                <a:srgbClr val="FF66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457200" y="1752600"/>
            <a:ext cx="838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chemeClr val="bg1"/>
                </a:solidFill>
                <a:latin typeface="Arial Rounded MT Bold" pitchFamily="34" charset="0"/>
              </a:rPr>
              <a:t>2 zombie eyeballs.</a:t>
            </a:r>
            <a:endParaRPr lang="en-US" sz="6000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sp>
        <p:nvSpPr>
          <p:cNvPr id="1026" name="AutoShape 2" descr="http://www.iconarchive.com/download/i80403/aha-soft/desktop-halloween/Skull-and-bones.ic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AutoShape 6" descr="http://www.iconarchive.com/download/i80403/aha-soft/desktop-halloween/Skull-and-bones.ic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2" name="AutoShape 8" descr="Image result for bones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6386" name="Picture 2" descr="http://www.clker.com/cliparts/M/Y/J/t/S/V/eyeball-green-m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7200" y="1676400"/>
            <a:ext cx="838200" cy="838200"/>
          </a:xfrm>
          <a:prstGeom prst="rect">
            <a:avLst/>
          </a:prstGeom>
          <a:noFill/>
        </p:spPr>
      </p:pic>
      <p:pic>
        <p:nvPicPr>
          <p:cNvPr id="16388" name="Picture 4" descr="http://sr.photos1.fotosearch.com/bthumb/CSP/CSP994/k159615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1400" y="1981200"/>
            <a:ext cx="838199" cy="838200"/>
          </a:xfrm>
          <a:prstGeom prst="ellipse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76200" y="3200400"/>
            <a:ext cx="9144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dirty="0" smtClean="0">
                <a:solidFill>
                  <a:srgbClr val="00FF00"/>
                </a:solidFill>
              </a:rPr>
              <a:t>And some bones from a haunted graveyard.</a:t>
            </a:r>
            <a:endParaRPr lang="en-US" sz="3800" dirty="0">
              <a:solidFill>
                <a:srgbClr val="00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638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57200" y="0"/>
            <a:ext cx="8153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FF6600"/>
                </a:solidFill>
              </a:rPr>
              <a:t>On the </a:t>
            </a:r>
            <a:r>
              <a:rPr lang="en-US" sz="4400" dirty="0" smtClean="0">
                <a:solidFill>
                  <a:srgbClr val="FFFF00"/>
                </a:solidFill>
              </a:rPr>
              <a:t>3rd </a:t>
            </a:r>
            <a:r>
              <a:rPr lang="en-US" sz="4400" dirty="0" smtClean="0">
                <a:solidFill>
                  <a:srgbClr val="FF6600"/>
                </a:solidFill>
              </a:rPr>
              <a:t>night of Halloween</a:t>
            </a:r>
          </a:p>
          <a:p>
            <a:pPr algn="ctr"/>
            <a:r>
              <a:rPr lang="en-US" sz="4400" dirty="0" smtClean="0">
                <a:solidFill>
                  <a:srgbClr val="FF6600"/>
                </a:solidFill>
              </a:rPr>
              <a:t>Some witches gave to me:  </a:t>
            </a:r>
            <a:endParaRPr lang="en-US" sz="4400" dirty="0">
              <a:solidFill>
                <a:srgbClr val="FF66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600200"/>
            <a:ext cx="7162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  <a:latin typeface="Arial Rounded MT Bold" pitchFamily="34" charset="0"/>
              </a:rPr>
              <a:t>3</a:t>
            </a:r>
            <a:r>
              <a:rPr lang="en-US" sz="6000" dirty="0" smtClean="0">
                <a:solidFill>
                  <a:schemeClr val="bg1"/>
                </a:solidFill>
                <a:latin typeface="Arial Rounded MT Bold" pitchFamily="34" charset="0"/>
              </a:rPr>
              <a:t> giant spiders.</a:t>
            </a:r>
            <a:endParaRPr lang="en-US" sz="6000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sp>
        <p:nvSpPr>
          <p:cNvPr id="1026" name="AutoShape 2" descr="http://www.iconarchive.com/download/i80403/aha-soft/desktop-halloween/Skull-and-bones.ic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AutoShape 6" descr="http://www.iconarchive.com/download/i80403/aha-soft/desktop-halloween/Skull-and-bones.ic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2" name="AutoShape 8" descr="Image result for bones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0" y="3429000"/>
            <a:ext cx="9144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dirty="0" smtClean="0">
                <a:solidFill>
                  <a:srgbClr val="CC00FF"/>
                </a:solidFill>
              </a:rPr>
              <a:t>2 Zombie </a:t>
            </a:r>
            <a:r>
              <a:rPr lang="en-US" sz="3800" dirty="0" smtClean="0">
                <a:solidFill>
                  <a:srgbClr val="CC00FF"/>
                </a:solidFill>
              </a:rPr>
              <a:t>Eyeballs</a:t>
            </a:r>
            <a:endParaRPr lang="en-US" sz="3800" dirty="0" smtClean="0">
              <a:solidFill>
                <a:srgbClr val="CC00FF"/>
              </a:solidFill>
            </a:endParaRPr>
          </a:p>
        </p:txBody>
      </p:sp>
      <p:pic>
        <p:nvPicPr>
          <p:cNvPr id="17410" name="Picture 2" descr="http://cliparting.com/wp-content/uploads/2016/06/Spider-clipart-clipartix.jpg"/>
          <p:cNvPicPr>
            <a:picLocks noChangeAspect="1" noChangeArrowheads="1"/>
          </p:cNvPicPr>
          <p:nvPr/>
        </p:nvPicPr>
        <p:blipFill>
          <a:blip r:embed="rId2" cstate="print"/>
          <a:srcRect l="18182" t="2808" r="11364" b="12952"/>
          <a:stretch>
            <a:fillRect/>
          </a:stretch>
        </p:blipFill>
        <p:spPr bwMode="auto">
          <a:xfrm>
            <a:off x="6629400" y="1371600"/>
            <a:ext cx="2062480" cy="2133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0" y="3962400"/>
            <a:ext cx="9144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dirty="0" smtClean="0">
                <a:solidFill>
                  <a:srgbClr val="00FF00"/>
                </a:solidFill>
              </a:rPr>
              <a:t>And </a:t>
            </a:r>
            <a:r>
              <a:rPr lang="en-US" sz="3800" dirty="0" smtClean="0">
                <a:solidFill>
                  <a:srgbClr val="00FF00"/>
                </a:solidFill>
              </a:rPr>
              <a:t>some bones from a haunted graveyard.</a:t>
            </a:r>
            <a:endParaRPr lang="en-US" sz="3800" dirty="0">
              <a:solidFill>
                <a:srgbClr val="00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1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4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57200" y="0"/>
            <a:ext cx="8153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FF6600"/>
                </a:solidFill>
              </a:rPr>
              <a:t>On the </a:t>
            </a:r>
            <a:r>
              <a:rPr lang="en-US" sz="4400" dirty="0" smtClean="0">
                <a:solidFill>
                  <a:srgbClr val="FFFF00"/>
                </a:solidFill>
              </a:rPr>
              <a:t>4</a:t>
            </a:r>
            <a:r>
              <a:rPr lang="en-US" sz="4400" baseline="30000" dirty="0" smtClean="0">
                <a:solidFill>
                  <a:srgbClr val="FFFF00"/>
                </a:solidFill>
              </a:rPr>
              <a:t>th</a:t>
            </a:r>
            <a:r>
              <a:rPr lang="en-US" sz="4400" dirty="0" smtClean="0">
                <a:solidFill>
                  <a:srgbClr val="FFFF00"/>
                </a:solidFill>
              </a:rPr>
              <a:t> </a:t>
            </a:r>
            <a:r>
              <a:rPr lang="en-US" sz="4400" dirty="0" smtClean="0">
                <a:solidFill>
                  <a:srgbClr val="FF6600"/>
                </a:solidFill>
              </a:rPr>
              <a:t>night of Halloween</a:t>
            </a:r>
          </a:p>
          <a:p>
            <a:pPr algn="ctr"/>
            <a:r>
              <a:rPr lang="en-US" sz="4400" dirty="0" smtClean="0">
                <a:solidFill>
                  <a:srgbClr val="FF6600"/>
                </a:solidFill>
              </a:rPr>
              <a:t>Some witches gave to me:  </a:t>
            </a:r>
            <a:endParaRPr lang="en-US" sz="4400" dirty="0">
              <a:solidFill>
                <a:srgbClr val="FF66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1642408"/>
            <a:ext cx="6019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chemeClr val="bg1"/>
                </a:solidFill>
                <a:latin typeface="Arial Rounded MT Bold" pitchFamily="34" charset="0"/>
              </a:rPr>
              <a:t>4 headless horsemen.</a:t>
            </a:r>
            <a:endParaRPr lang="en-US" sz="6000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sp>
        <p:nvSpPr>
          <p:cNvPr id="1026" name="AutoShape 2" descr="http://www.iconarchive.com/download/i80403/aha-soft/desktop-halloween/Skull-and-bones.ic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AutoShape 6" descr="http://www.iconarchive.com/download/i80403/aha-soft/desktop-halloween/Skull-and-bones.ic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2" name="AutoShape 8" descr="Image result for bones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6200" y="5181600"/>
            <a:ext cx="906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CC00FF"/>
                </a:solidFill>
              </a:rPr>
              <a:t>2 </a:t>
            </a:r>
            <a:r>
              <a:rPr lang="en-US" sz="4000" dirty="0" smtClean="0">
                <a:solidFill>
                  <a:srgbClr val="CC00FF"/>
                </a:solidFill>
              </a:rPr>
              <a:t>Zombie </a:t>
            </a:r>
            <a:r>
              <a:rPr lang="en-US" sz="4000" dirty="0" smtClean="0">
                <a:solidFill>
                  <a:srgbClr val="CC00FF"/>
                </a:solidFill>
              </a:rPr>
              <a:t>Eyeballs</a:t>
            </a:r>
            <a:endParaRPr lang="en-US" sz="4000" dirty="0" smtClean="0">
              <a:solidFill>
                <a:srgbClr val="CC00FF"/>
              </a:solidFill>
            </a:endParaRPr>
          </a:p>
        </p:txBody>
      </p:sp>
      <p:pic>
        <p:nvPicPr>
          <p:cNvPr id="18434" name="Picture 2" descr="http://www.clipartbest.com/cliparts/Kcn/eGk/KcneGk8Bi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1447800"/>
            <a:ext cx="2477347" cy="2895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76200" y="4473714"/>
            <a:ext cx="906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C000"/>
                </a:solidFill>
              </a:rPr>
              <a:t>3 giant </a:t>
            </a:r>
            <a:r>
              <a:rPr lang="en-US" sz="4000" dirty="0" smtClean="0">
                <a:solidFill>
                  <a:srgbClr val="FFC000"/>
                </a:solidFill>
              </a:rPr>
              <a:t>spiders</a:t>
            </a:r>
            <a:endParaRPr lang="en-US" sz="4000" dirty="0" smtClean="0">
              <a:solidFill>
                <a:srgbClr val="FFC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200" y="5845314"/>
            <a:ext cx="906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FF00"/>
                </a:solidFill>
              </a:rPr>
              <a:t>&amp;</a:t>
            </a:r>
            <a:r>
              <a:rPr lang="en-US" sz="4000" dirty="0" smtClean="0">
                <a:solidFill>
                  <a:srgbClr val="00FF00"/>
                </a:solidFill>
              </a:rPr>
              <a:t> </a:t>
            </a:r>
            <a:r>
              <a:rPr lang="en-US" sz="4000" dirty="0" smtClean="0">
                <a:solidFill>
                  <a:srgbClr val="00FF00"/>
                </a:solidFill>
              </a:rPr>
              <a:t>some bones from a haunted graveyard</a:t>
            </a:r>
            <a:r>
              <a:rPr lang="en-US" sz="3800" dirty="0" smtClean="0">
                <a:solidFill>
                  <a:srgbClr val="00FF00"/>
                </a:solidFill>
              </a:rPr>
              <a:t>.</a:t>
            </a:r>
            <a:endParaRPr lang="en-US" sz="3800" dirty="0">
              <a:solidFill>
                <a:srgbClr val="00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6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0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0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70866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57200" y="0"/>
            <a:ext cx="8153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FF6600"/>
                </a:solidFill>
              </a:rPr>
              <a:t>On the </a:t>
            </a:r>
            <a:r>
              <a:rPr lang="en-US" sz="4400" dirty="0" smtClean="0">
                <a:solidFill>
                  <a:srgbClr val="FFFF00"/>
                </a:solidFill>
              </a:rPr>
              <a:t>5th </a:t>
            </a:r>
            <a:r>
              <a:rPr lang="en-US" sz="4400" dirty="0" smtClean="0">
                <a:solidFill>
                  <a:srgbClr val="FF6600"/>
                </a:solidFill>
              </a:rPr>
              <a:t>night of Halloween</a:t>
            </a:r>
          </a:p>
          <a:p>
            <a:pPr algn="ctr"/>
            <a:r>
              <a:rPr lang="en-US" sz="4400" dirty="0" smtClean="0">
                <a:solidFill>
                  <a:srgbClr val="FF6600"/>
                </a:solidFill>
              </a:rPr>
              <a:t>Some witches gave to me:  </a:t>
            </a:r>
            <a:endParaRPr lang="en-US" sz="4400" dirty="0">
              <a:solidFill>
                <a:srgbClr val="FF66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6800" y="1346537"/>
            <a:ext cx="6781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chemeClr val="bg1"/>
                </a:solidFill>
                <a:latin typeface="Arial Rounded MT Bold" pitchFamily="34" charset="0"/>
              </a:rPr>
              <a:t>5 creepy Dolls!!!</a:t>
            </a:r>
            <a:endParaRPr lang="en-US" sz="6000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sp>
        <p:nvSpPr>
          <p:cNvPr id="1026" name="AutoShape 2" descr="http://www.iconarchive.com/download/i80403/aha-soft/desktop-halloween/Skull-and-bones.ic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AutoShape 6" descr="http://www.iconarchive.com/download/i80403/aha-soft/desktop-halloween/Skull-and-bones.ic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2" name="AutoShape 8" descr="Image result for bones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0" y="4191000"/>
            <a:ext cx="906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6600"/>
                </a:solidFill>
              </a:rPr>
              <a:t>4 headless horsemen</a:t>
            </a:r>
            <a:endParaRPr lang="en-US" sz="3800" dirty="0">
              <a:solidFill>
                <a:srgbClr val="00FF00"/>
              </a:solidFill>
            </a:endParaRPr>
          </a:p>
        </p:txBody>
      </p:sp>
      <p:pic>
        <p:nvPicPr>
          <p:cNvPr id="5" name="Picture 2" descr="https://img0.etsystatic.com/075/1/8320370/il_570xN.827664108_gtni.jpg"/>
          <p:cNvPicPr>
            <a:picLocks noChangeAspect="1" noChangeArrowheads="1"/>
          </p:cNvPicPr>
          <p:nvPr/>
        </p:nvPicPr>
        <p:blipFill>
          <a:blip r:embed="rId2" cstate="print"/>
          <a:srcRect t="59259"/>
          <a:stretch>
            <a:fillRect/>
          </a:stretch>
        </p:blipFill>
        <p:spPr bwMode="auto">
          <a:xfrm>
            <a:off x="1143000" y="2438399"/>
            <a:ext cx="4114800" cy="16764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2" descr="https://img0.etsystatic.com/075/1/8320370/il_570xN.827664108_gtni.jpg"/>
          <p:cNvPicPr>
            <a:picLocks noChangeAspect="1" noChangeArrowheads="1"/>
          </p:cNvPicPr>
          <p:nvPr/>
        </p:nvPicPr>
        <p:blipFill>
          <a:blip r:embed="rId2" cstate="print"/>
          <a:srcRect l="33334" t="18518" r="-3704" b="40741"/>
          <a:stretch>
            <a:fillRect/>
          </a:stretch>
        </p:blipFill>
        <p:spPr bwMode="auto">
          <a:xfrm>
            <a:off x="4953000" y="2438399"/>
            <a:ext cx="2895600" cy="1676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Box 12"/>
          <p:cNvSpPr txBox="1"/>
          <p:nvPr/>
        </p:nvSpPr>
        <p:spPr>
          <a:xfrm>
            <a:off x="76200" y="4778514"/>
            <a:ext cx="906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C000"/>
                </a:solidFill>
              </a:rPr>
              <a:t>3 </a:t>
            </a:r>
            <a:r>
              <a:rPr lang="en-US" sz="4000" dirty="0" smtClean="0">
                <a:solidFill>
                  <a:srgbClr val="FFC000"/>
                </a:solidFill>
              </a:rPr>
              <a:t>giant </a:t>
            </a:r>
            <a:r>
              <a:rPr lang="en-US" sz="4000" dirty="0" smtClean="0">
                <a:solidFill>
                  <a:srgbClr val="FFC000"/>
                </a:solidFill>
              </a:rPr>
              <a:t>spiders</a:t>
            </a:r>
            <a:endParaRPr lang="en-US" sz="4000" dirty="0" smtClean="0">
              <a:solidFill>
                <a:srgbClr val="FFC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5388114"/>
            <a:ext cx="906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CC00FF"/>
                </a:solidFill>
              </a:rPr>
              <a:t>2 </a:t>
            </a:r>
            <a:r>
              <a:rPr lang="en-US" sz="4000" dirty="0" smtClean="0">
                <a:solidFill>
                  <a:srgbClr val="CC00FF"/>
                </a:solidFill>
              </a:rPr>
              <a:t>Zombie </a:t>
            </a:r>
            <a:r>
              <a:rPr lang="en-US" sz="4000" dirty="0" smtClean="0">
                <a:solidFill>
                  <a:srgbClr val="CC00FF"/>
                </a:solidFill>
              </a:rPr>
              <a:t>Eyeballs</a:t>
            </a:r>
            <a:endParaRPr lang="en-US" sz="4000" dirty="0" smtClean="0">
              <a:solidFill>
                <a:srgbClr val="CC00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6019800"/>
            <a:ext cx="906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FF00"/>
                </a:solidFill>
              </a:rPr>
              <a:t>&amp;</a:t>
            </a:r>
            <a:r>
              <a:rPr lang="en-US" sz="4000" dirty="0" smtClean="0">
                <a:solidFill>
                  <a:srgbClr val="00FF00"/>
                </a:solidFill>
              </a:rPr>
              <a:t> </a:t>
            </a:r>
            <a:r>
              <a:rPr lang="en-US" sz="4000" dirty="0" smtClean="0">
                <a:solidFill>
                  <a:srgbClr val="00FF00"/>
                </a:solidFill>
              </a:rPr>
              <a:t>some bones from a haunted graveyard</a:t>
            </a:r>
            <a:r>
              <a:rPr lang="en-US" sz="3800" dirty="0" smtClean="0">
                <a:solidFill>
                  <a:srgbClr val="00FF00"/>
                </a:solidFill>
              </a:rPr>
              <a:t>.</a:t>
            </a:r>
            <a:endParaRPr lang="en-US" sz="3800" dirty="0">
              <a:solidFill>
                <a:srgbClr val="00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2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8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8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8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2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8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57200" y="0"/>
            <a:ext cx="8153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FF6600"/>
                </a:solidFill>
              </a:rPr>
              <a:t>On the </a:t>
            </a:r>
            <a:r>
              <a:rPr lang="en-US" sz="4400" dirty="0" smtClean="0">
                <a:solidFill>
                  <a:srgbClr val="FFFF00"/>
                </a:solidFill>
              </a:rPr>
              <a:t>6th</a:t>
            </a:r>
            <a:r>
              <a:rPr lang="en-US" sz="4400" dirty="0" smtClean="0">
                <a:solidFill>
                  <a:srgbClr val="FFFF00"/>
                </a:solidFill>
              </a:rPr>
              <a:t> </a:t>
            </a:r>
            <a:r>
              <a:rPr lang="en-US" sz="4400" dirty="0" smtClean="0">
                <a:solidFill>
                  <a:srgbClr val="FF6600"/>
                </a:solidFill>
              </a:rPr>
              <a:t>night of Halloween</a:t>
            </a:r>
          </a:p>
          <a:p>
            <a:pPr algn="ctr"/>
            <a:r>
              <a:rPr lang="en-US" sz="4400" dirty="0" smtClean="0">
                <a:solidFill>
                  <a:srgbClr val="FF6600"/>
                </a:solidFill>
              </a:rPr>
              <a:t>Some witches gave to me:  </a:t>
            </a:r>
            <a:endParaRPr lang="en-US" sz="4400" dirty="0">
              <a:solidFill>
                <a:srgbClr val="FF66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1981200"/>
            <a:ext cx="8077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chemeClr val="bg1"/>
                </a:solidFill>
                <a:latin typeface="Arial Rounded MT Bold" pitchFamily="34" charset="0"/>
              </a:rPr>
              <a:t>6 vampires biting</a:t>
            </a:r>
            <a:endParaRPr lang="en-US" sz="6000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sp>
        <p:nvSpPr>
          <p:cNvPr id="1026" name="AutoShape 2" descr="http://www.iconarchive.com/download/i80403/aha-soft/desktop-halloween/Skull-and-bones.ic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AutoShape 6" descr="http://www.iconarchive.com/download/i80403/aha-soft/desktop-halloween/Skull-and-bones.ic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2" name="AutoShape 8" descr="Image result for bones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482" name="Picture 2" descr="http://www.clipartbest.com/cliparts/4Tb/KBg/4TbKBgR8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581400"/>
            <a:ext cx="1191768" cy="1752600"/>
          </a:xfrm>
          <a:prstGeom prst="rect">
            <a:avLst/>
          </a:prstGeom>
          <a:noFill/>
        </p:spPr>
      </p:pic>
      <p:pic>
        <p:nvPicPr>
          <p:cNvPr id="13" name="Picture 2" descr="http://www.clipartbest.com/cliparts/4Tb/KBg/4TbKBgR8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3581400"/>
            <a:ext cx="1191768" cy="1752600"/>
          </a:xfrm>
          <a:prstGeom prst="rect">
            <a:avLst/>
          </a:prstGeom>
          <a:noFill/>
        </p:spPr>
      </p:pic>
      <p:pic>
        <p:nvPicPr>
          <p:cNvPr id="14" name="Picture 2" descr="http://www.clipartbest.com/cliparts/4Tb/KBg/4TbKBgR8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3581400"/>
            <a:ext cx="1191768" cy="1752600"/>
          </a:xfrm>
          <a:prstGeom prst="rect">
            <a:avLst/>
          </a:prstGeom>
          <a:noFill/>
        </p:spPr>
      </p:pic>
      <p:pic>
        <p:nvPicPr>
          <p:cNvPr id="15" name="Picture 2" descr="http://www.clipartbest.com/cliparts/4Tb/KBg/4TbKBgR8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3581400"/>
            <a:ext cx="1191768" cy="1752600"/>
          </a:xfrm>
          <a:prstGeom prst="rect">
            <a:avLst/>
          </a:prstGeom>
          <a:noFill/>
        </p:spPr>
      </p:pic>
      <p:pic>
        <p:nvPicPr>
          <p:cNvPr id="16" name="Picture 2" descr="http://www.clipartbest.com/cliparts/4Tb/KBg/4TbKBgR8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3581400"/>
            <a:ext cx="1191768" cy="1752600"/>
          </a:xfrm>
          <a:prstGeom prst="rect">
            <a:avLst/>
          </a:prstGeom>
          <a:noFill/>
        </p:spPr>
      </p:pic>
      <p:pic>
        <p:nvPicPr>
          <p:cNvPr id="17" name="Picture 2" descr="http://www.clipartbest.com/cliparts/4Tb/KBg/4TbKBgR8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3800" y="3581400"/>
            <a:ext cx="1191768" cy="1752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70866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143000" y="228600"/>
            <a:ext cx="6781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chemeClr val="bg1"/>
                </a:solidFill>
              </a:rPr>
              <a:t>5 creepy Dolls!!!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1026" name="AutoShape 2" descr="http://www.iconarchive.com/download/i80403/aha-soft/desktop-halloween/Skull-and-bones.ic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AutoShape 6" descr="http://www.iconarchive.com/download/i80403/aha-soft/desktop-halloween/Skull-and-bones.ic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2" name="AutoShape 8" descr="Image result for bones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6200" y="1371600"/>
            <a:ext cx="9067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FF6600"/>
                </a:solidFill>
              </a:rPr>
              <a:t>4 headless horsemen</a:t>
            </a:r>
            <a:endParaRPr lang="en-US" sz="6000" dirty="0">
              <a:solidFill>
                <a:srgbClr val="00FF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2514600"/>
            <a:ext cx="9067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FFC000"/>
                </a:solidFill>
              </a:rPr>
              <a:t>3 </a:t>
            </a:r>
            <a:r>
              <a:rPr lang="en-US" sz="6000" dirty="0" smtClean="0">
                <a:solidFill>
                  <a:srgbClr val="FFC000"/>
                </a:solidFill>
              </a:rPr>
              <a:t>giant </a:t>
            </a:r>
            <a:r>
              <a:rPr lang="en-US" sz="6000" dirty="0" smtClean="0">
                <a:solidFill>
                  <a:srgbClr val="FFC000"/>
                </a:solidFill>
              </a:rPr>
              <a:t>spiders</a:t>
            </a:r>
            <a:endParaRPr lang="en-US" sz="6000" dirty="0" smtClean="0">
              <a:solidFill>
                <a:srgbClr val="FFC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200" y="3581400"/>
            <a:ext cx="9067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CC00FF"/>
                </a:solidFill>
              </a:rPr>
              <a:t>2 </a:t>
            </a:r>
            <a:r>
              <a:rPr lang="en-US" sz="6000" dirty="0" smtClean="0">
                <a:solidFill>
                  <a:srgbClr val="CC00FF"/>
                </a:solidFill>
              </a:rPr>
              <a:t>Zombie </a:t>
            </a:r>
            <a:r>
              <a:rPr lang="en-US" sz="6000" dirty="0" smtClean="0">
                <a:solidFill>
                  <a:srgbClr val="CC00FF"/>
                </a:solidFill>
              </a:rPr>
              <a:t>Eyeballs</a:t>
            </a:r>
            <a:endParaRPr lang="en-US" sz="6000" dirty="0" smtClean="0">
              <a:solidFill>
                <a:srgbClr val="CC00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4614208"/>
            <a:ext cx="9067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00FF00"/>
                </a:solidFill>
              </a:rPr>
              <a:t>&amp; </a:t>
            </a:r>
            <a:r>
              <a:rPr lang="en-US" sz="6000" dirty="0" smtClean="0">
                <a:solidFill>
                  <a:srgbClr val="00FF00"/>
                </a:solidFill>
              </a:rPr>
              <a:t>some bones from a haunted graveyard.</a:t>
            </a:r>
            <a:endParaRPr lang="en-US" sz="6000" dirty="0">
              <a:solidFill>
                <a:srgbClr val="00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72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8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8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8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52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8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57200" y="0"/>
            <a:ext cx="8153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FF6600"/>
                </a:solidFill>
              </a:rPr>
              <a:t>On </a:t>
            </a:r>
            <a:r>
              <a:rPr lang="en-US" sz="4400" dirty="0" smtClean="0">
                <a:solidFill>
                  <a:srgbClr val="FF6600"/>
                </a:solidFill>
              </a:rPr>
              <a:t>the </a:t>
            </a:r>
            <a:r>
              <a:rPr lang="en-US" sz="4400" dirty="0" smtClean="0">
                <a:solidFill>
                  <a:srgbClr val="FFFF00"/>
                </a:solidFill>
              </a:rPr>
              <a:t>7</a:t>
            </a:r>
            <a:r>
              <a:rPr lang="en-US" sz="4400" baseline="30000" dirty="0" smtClean="0">
                <a:solidFill>
                  <a:srgbClr val="FFFF00"/>
                </a:solidFill>
              </a:rPr>
              <a:t>th</a:t>
            </a:r>
            <a:r>
              <a:rPr lang="en-US" sz="4400" dirty="0" smtClean="0">
                <a:solidFill>
                  <a:srgbClr val="FFFF00"/>
                </a:solidFill>
              </a:rPr>
              <a:t> </a:t>
            </a:r>
            <a:r>
              <a:rPr lang="en-US" sz="4400" dirty="0" smtClean="0">
                <a:solidFill>
                  <a:srgbClr val="FF6600"/>
                </a:solidFill>
              </a:rPr>
              <a:t>night </a:t>
            </a:r>
            <a:r>
              <a:rPr lang="en-US" sz="4400" dirty="0" smtClean="0">
                <a:solidFill>
                  <a:srgbClr val="FF6600"/>
                </a:solidFill>
              </a:rPr>
              <a:t>of Halloween</a:t>
            </a:r>
          </a:p>
          <a:p>
            <a:pPr algn="ctr"/>
            <a:r>
              <a:rPr lang="en-US" sz="4400" dirty="0" smtClean="0">
                <a:solidFill>
                  <a:srgbClr val="FF6600"/>
                </a:solidFill>
              </a:rPr>
              <a:t>Some witches gave to me:  </a:t>
            </a:r>
            <a:endParaRPr lang="en-US" sz="4400" dirty="0">
              <a:solidFill>
                <a:srgbClr val="FF66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1498937"/>
            <a:ext cx="8534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chemeClr val="bg1"/>
                </a:solidFill>
                <a:latin typeface="Arial Rounded MT Bold" pitchFamily="34" charset="0"/>
              </a:rPr>
              <a:t>7 werewolves howling</a:t>
            </a:r>
            <a:endParaRPr lang="en-US" sz="6000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sp>
        <p:nvSpPr>
          <p:cNvPr id="1026" name="AutoShape 2" descr="http://www.iconarchive.com/download/i80403/aha-soft/desktop-halloween/Skull-and-bones.ic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AutoShape 6" descr="http://www.iconarchive.com/download/i80403/aha-soft/desktop-halloween/Skull-and-bones.ic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2" name="AutoShape 8" descr="Image result for bones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76200" y="5562600"/>
            <a:ext cx="9067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00FF00"/>
                </a:solidFill>
              </a:rPr>
              <a:t>6 vampires biting</a:t>
            </a:r>
            <a:endParaRPr lang="en-US" sz="6000" dirty="0">
              <a:solidFill>
                <a:srgbClr val="00FF00"/>
              </a:solidFill>
            </a:endParaRPr>
          </a:p>
        </p:txBody>
      </p:sp>
      <p:pic>
        <p:nvPicPr>
          <p:cNvPr id="21506" name="Picture 2" descr="http://www.clker.com/cliparts/R/Z/f/s/C/q/werewolf-h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3048000"/>
            <a:ext cx="2514600" cy="2523067"/>
          </a:xfrm>
          <a:prstGeom prst="rect">
            <a:avLst/>
          </a:prstGeom>
          <a:noFill/>
        </p:spPr>
      </p:pic>
      <p:sp>
        <p:nvSpPr>
          <p:cNvPr id="19" name="Oval Callout 18"/>
          <p:cNvSpPr/>
          <p:nvPr/>
        </p:nvSpPr>
        <p:spPr>
          <a:xfrm>
            <a:off x="4343400" y="2667000"/>
            <a:ext cx="2514600" cy="990600"/>
          </a:xfrm>
          <a:prstGeom prst="wedgeEllipseCallout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4495800" y="2844225"/>
            <a:ext cx="236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How-</a:t>
            </a:r>
            <a:r>
              <a:rPr lang="en-US" sz="3200" b="1" dirty="0" err="1" smtClean="0"/>
              <a:t>oooool</a:t>
            </a:r>
            <a:r>
              <a:rPr lang="en-US" sz="3200" dirty="0" smtClean="0"/>
              <a:t> 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0" presetClass="entr" presetSubtype="0" de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animBg="1"/>
      <p:bldP spid="20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516</Words>
  <Application>Microsoft Office PowerPoint</Application>
  <PresentationFormat>On-screen Show (4:3)</PresentationFormat>
  <Paragraphs>120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13 Nights of Halloween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13 Nights of Halloween</dc:title>
  <dc:creator>Crawford Family</dc:creator>
  <cp:lastModifiedBy>Crawford Family</cp:lastModifiedBy>
  <cp:revision>25</cp:revision>
  <dcterms:created xsi:type="dcterms:W3CDTF">2016-07-03T15:46:40Z</dcterms:created>
  <dcterms:modified xsi:type="dcterms:W3CDTF">2016-07-04T00:56:53Z</dcterms:modified>
</cp:coreProperties>
</file>