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0" d="100"/>
          <a:sy n="120" d="100"/>
        </p:scale>
        <p:origin x="7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62D382-5988-44CE-A81C-BC4022526A7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2D382-5988-44CE-A81C-BC4022526A7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2D382-5988-44CE-A81C-BC4022526A7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62D382-5988-44CE-A81C-BC4022526A7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62D382-5988-44CE-A81C-BC4022526A75}" type="datetimeFigureOut">
              <a:rPr lang="en-US" smtClean="0"/>
              <a:pPr/>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62D382-5988-44CE-A81C-BC4022526A75}"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62D382-5988-44CE-A81C-BC4022526A75}" type="datetimeFigureOut">
              <a:rPr lang="en-US" smtClean="0"/>
              <a:pPr/>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62D382-5988-44CE-A81C-BC4022526A75}" type="datetimeFigureOut">
              <a:rPr lang="en-US" smtClean="0"/>
              <a:pPr/>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2D382-5988-44CE-A81C-BC4022526A75}" type="datetimeFigureOut">
              <a:rPr lang="en-US" smtClean="0"/>
              <a:pPr/>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2D382-5988-44CE-A81C-BC4022526A75}"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62D382-5988-44CE-A81C-BC4022526A75}" type="datetimeFigureOut">
              <a:rPr lang="en-US" smtClean="0"/>
              <a:pPr/>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A3292-6998-487A-86B5-0C248C707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2D382-5988-44CE-A81C-BC4022526A75}" type="datetimeFigureOut">
              <a:rPr lang="en-US" smtClean="0"/>
              <a:pPr/>
              <a:t>9/20/2016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CA3292-6998-487A-86B5-0C248C707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11.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31" y="1542764"/>
            <a:ext cx="7886700" cy="2017854"/>
          </a:xfrm>
          <a:solidFill>
            <a:srgbClr val="FFFF00"/>
          </a:solidFill>
        </p:spPr>
        <p:txBody>
          <a:bodyPr>
            <a:noAutofit/>
          </a:bodyPr>
          <a:lstStyle/>
          <a:p>
            <a:pPr algn="ctr"/>
            <a:r>
              <a:rPr lang="en-US" sz="7200" b="1" dirty="0" smtClean="0"/>
              <a:t>Ratios</a:t>
            </a:r>
            <a:r>
              <a:rPr lang="en-US" sz="5400" dirty="0" smtClean="0"/>
              <a:t/>
            </a:r>
            <a:br>
              <a:rPr lang="en-US" sz="5400" dirty="0" smtClean="0"/>
            </a:br>
            <a:r>
              <a:rPr lang="en-US" sz="5400" b="1" dirty="0" smtClean="0"/>
              <a:t>Module 1: Lesson 7</a:t>
            </a:r>
            <a:endParaRPr lang="en-US" sz="5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cstate="print"/>
          <a:srcRect l="5420" t="6435" r="1716" b="22438"/>
          <a:stretch>
            <a:fillRect/>
          </a:stretch>
        </p:blipFill>
        <p:spPr>
          <a:xfrm>
            <a:off x="201885" y="5189517"/>
            <a:ext cx="8704608" cy="718925"/>
          </a:xfrm>
          <a:prstGeom prst="rect">
            <a:avLst/>
          </a:prstGeom>
        </p:spPr>
      </p:pic>
      <p:pic>
        <p:nvPicPr>
          <p:cNvPr id="2" name="Picture 1"/>
          <p:cNvPicPr>
            <a:picLocks noChangeAspect="1"/>
          </p:cNvPicPr>
          <p:nvPr/>
        </p:nvPicPr>
        <p:blipFill>
          <a:blip r:embed="rId3" cstate="print"/>
          <a:srcRect l="4341" b="27132"/>
          <a:stretch>
            <a:fillRect/>
          </a:stretch>
        </p:blipFill>
        <p:spPr>
          <a:xfrm>
            <a:off x="222871" y="2145279"/>
            <a:ext cx="8921129" cy="939177"/>
          </a:xfrm>
          <a:prstGeom prst="rect">
            <a:avLst/>
          </a:prstGeom>
        </p:spPr>
      </p:pic>
      <p:pic>
        <p:nvPicPr>
          <p:cNvPr id="8" name="Picture 7"/>
          <p:cNvPicPr>
            <a:picLocks noChangeAspect="1"/>
          </p:cNvPicPr>
          <p:nvPr/>
        </p:nvPicPr>
        <p:blipFill>
          <a:blip r:embed="rId4" cstate="print"/>
          <a:srcRect l="4383" t="14088" r="1901" b="18177"/>
          <a:stretch>
            <a:fillRect/>
          </a:stretch>
        </p:blipFill>
        <p:spPr>
          <a:xfrm>
            <a:off x="170344" y="3764479"/>
            <a:ext cx="8866781" cy="700644"/>
          </a:xfrm>
          <a:prstGeom prst="rect">
            <a:avLst/>
          </a:prstGeom>
        </p:spPr>
      </p:pic>
      <p:sp>
        <p:nvSpPr>
          <p:cNvPr id="12" name="Rectangle 11"/>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p:cNvPicPr>
            <a:picLocks noChangeAspect="1"/>
          </p:cNvPicPr>
          <p:nvPr/>
        </p:nvPicPr>
        <p:blipFill>
          <a:blip r:embed="rId5" cstate="print"/>
          <a:stretch>
            <a:fillRect/>
          </a:stretch>
        </p:blipFill>
        <p:spPr>
          <a:xfrm>
            <a:off x="196527" y="479812"/>
            <a:ext cx="1481859" cy="1849769"/>
          </a:xfrm>
          <a:prstGeom prst="rect">
            <a:avLst/>
          </a:prstGeom>
        </p:spPr>
      </p:pic>
      <p:pic>
        <p:nvPicPr>
          <p:cNvPr id="11" name="Picture 10"/>
          <p:cNvPicPr>
            <a:picLocks noChangeAspect="1"/>
          </p:cNvPicPr>
          <p:nvPr/>
        </p:nvPicPr>
        <p:blipFill>
          <a:blip r:embed="rId6" cstate="print"/>
          <a:stretch>
            <a:fillRect/>
          </a:stretch>
        </p:blipFill>
        <p:spPr>
          <a:xfrm>
            <a:off x="220279" y="141378"/>
            <a:ext cx="8691681" cy="480876"/>
          </a:xfrm>
          <a:prstGeom prst="rect">
            <a:avLst/>
          </a:prstGeom>
        </p:spPr>
      </p:pic>
      <p:sp>
        <p:nvSpPr>
          <p:cNvPr id="16" name="TextBox 15"/>
          <p:cNvSpPr txBox="1"/>
          <p:nvPr/>
        </p:nvSpPr>
        <p:spPr>
          <a:xfrm>
            <a:off x="4236265" y="2513631"/>
            <a:ext cx="1193477" cy="523220"/>
          </a:xfrm>
          <a:prstGeom prst="rect">
            <a:avLst/>
          </a:prstGeom>
          <a:noFill/>
        </p:spPr>
        <p:txBody>
          <a:bodyPr wrap="square" rtlCol="0">
            <a:spAutoFit/>
          </a:bodyPr>
          <a:lstStyle/>
          <a:p>
            <a:r>
              <a:rPr lang="en-US" sz="2800" b="1" dirty="0" smtClean="0">
                <a:solidFill>
                  <a:srgbClr val="FF0000"/>
                </a:solidFill>
              </a:rPr>
              <a:t>2,500</a:t>
            </a:r>
            <a:endParaRPr lang="en-US" sz="2800" b="1" dirty="0">
              <a:solidFill>
                <a:srgbClr val="FF0000"/>
              </a:solidFill>
            </a:endParaRPr>
          </a:p>
        </p:txBody>
      </p:sp>
      <p:sp>
        <p:nvSpPr>
          <p:cNvPr id="17" name="TextBox 16"/>
          <p:cNvSpPr txBox="1"/>
          <p:nvPr/>
        </p:nvSpPr>
        <p:spPr>
          <a:xfrm>
            <a:off x="5588323" y="3962400"/>
            <a:ext cx="1193477" cy="523220"/>
          </a:xfrm>
          <a:prstGeom prst="rect">
            <a:avLst/>
          </a:prstGeom>
          <a:noFill/>
        </p:spPr>
        <p:txBody>
          <a:bodyPr wrap="square" rtlCol="0">
            <a:spAutoFit/>
          </a:bodyPr>
          <a:lstStyle/>
          <a:p>
            <a:r>
              <a:rPr lang="en-US" sz="2800" b="1" dirty="0" smtClean="0">
                <a:solidFill>
                  <a:srgbClr val="FF0000"/>
                </a:solidFill>
              </a:rPr>
              <a:t>8,000</a:t>
            </a:r>
            <a:endParaRPr lang="en-US" sz="2800" b="1" dirty="0">
              <a:solidFill>
                <a:srgbClr val="FF0000"/>
              </a:solidFill>
            </a:endParaRPr>
          </a:p>
        </p:txBody>
      </p:sp>
      <p:sp>
        <p:nvSpPr>
          <p:cNvPr id="18" name="TextBox 17"/>
          <p:cNvSpPr txBox="1"/>
          <p:nvPr/>
        </p:nvSpPr>
        <p:spPr>
          <a:xfrm>
            <a:off x="5389365" y="5451463"/>
            <a:ext cx="1193477" cy="523220"/>
          </a:xfrm>
          <a:prstGeom prst="rect">
            <a:avLst/>
          </a:prstGeom>
          <a:noFill/>
        </p:spPr>
        <p:txBody>
          <a:bodyPr wrap="square" rtlCol="0">
            <a:spAutoFit/>
          </a:bodyPr>
          <a:lstStyle/>
          <a:p>
            <a:r>
              <a:rPr lang="en-US" sz="2800" b="1" dirty="0" smtClean="0">
                <a:solidFill>
                  <a:srgbClr val="FF0000"/>
                </a:solidFill>
              </a:rPr>
              <a:t>2,400</a:t>
            </a:r>
            <a:endParaRPr lang="en-US" sz="2800" b="1" dirty="0">
              <a:solidFill>
                <a:srgbClr val="FF0000"/>
              </a:solidFill>
            </a:endParaRPr>
          </a:p>
        </p:txBody>
      </p:sp>
      <p:graphicFrame>
        <p:nvGraphicFramePr>
          <p:cNvPr id="19" name="Table 18"/>
          <p:cNvGraphicFramePr>
            <a:graphicFrameLocks noGrp="1"/>
          </p:cNvGraphicFramePr>
          <p:nvPr>
            <p:extLst>
              <p:ext uri="{D42A27DB-BD31-4B8C-83A1-F6EECF244321}">
                <p14:modId xmlns:p14="http://schemas.microsoft.com/office/powerpoint/2010/main" val="1852526129"/>
              </p:ext>
            </p:extLst>
          </p:nvPr>
        </p:nvGraphicFramePr>
        <p:xfrm>
          <a:off x="2988675" y="984572"/>
          <a:ext cx="3528990" cy="381000"/>
        </p:xfrm>
        <a:graphic>
          <a:graphicData uri="http://schemas.openxmlformats.org/drawingml/2006/table">
            <a:tbl>
              <a:tblPr firstRow="1" bandRow="1">
                <a:tableStyleId>{5940675A-B579-460E-94D1-54222C63F5DA}</a:tableStyleId>
              </a:tblPr>
              <a:tblGrid>
                <a:gridCol w="392110">
                  <a:extLst>
                    <a:ext uri="{9D8B030D-6E8A-4147-A177-3AD203B41FA5}">
                      <a16:colId xmlns:a16="http://schemas.microsoft.com/office/drawing/2014/main" val="2837847473"/>
                    </a:ext>
                  </a:extLst>
                </a:gridCol>
                <a:gridCol w="392110">
                  <a:extLst>
                    <a:ext uri="{9D8B030D-6E8A-4147-A177-3AD203B41FA5}">
                      <a16:colId xmlns:a16="http://schemas.microsoft.com/office/drawing/2014/main" val="3876226269"/>
                    </a:ext>
                  </a:extLst>
                </a:gridCol>
                <a:gridCol w="392110">
                  <a:extLst>
                    <a:ext uri="{9D8B030D-6E8A-4147-A177-3AD203B41FA5}">
                      <a16:colId xmlns:a16="http://schemas.microsoft.com/office/drawing/2014/main" val="20002"/>
                    </a:ext>
                  </a:extLst>
                </a:gridCol>
                <a:gridCol w="392110">
                  <a:extLst>
                    <a:ext uri="{9D8B030D-6E8A-4147-A177-3AD203B41FA5}">
                      <a16:colId xmlns:a16="http://schemas.microsoft.com/office/drawing/2014/main" val="20003"/>
                    </a:ext>
                  </a:extLst>
                </a:gridCol>
                <a:gridCol w="392110">
                  <a:extLst>
                    <a:ext uri="{9D8B030D-6E8A-4147-A177-3AD203B41FA5}">
                      <a16:colId xmlns:a16="http://schemas.microsoft.com/office/drawing/2014/main" val="20004"/>
                    </a:ext>
                  </a:extLst>
                </a:gridCol>
                <a:gridCol w="392110">
                  <a:extLst>
                    <a:ext uri="{9D8B030D-6E8A-4147-A177-3AD203B41FA5}">
                      <a16:colId xmlns:a16="http://schemas.microsoft.com/office/drawing/2014/main" val="20005"/>
                    </a:ext>
                  </a:extLst>
                </a:gridCol>
                <a:gridCol w="392110">
                  <a:extLst>
                    <a:ext uri="{9D8B030D-6E8A-4147-A177-3AD203B41FA5}">
                      <a16:colId xmlns:a16="http://schemas.microsoft.com/office/drawing/2014/main" val="20006"/>
                    </a:ext>
                  </a:extLst>
                </a:gridCol>
                <a:gridCol w="392110">
                  <a:extLst>
                    <a:ext uri="{9D8B030D-6E8A-4147-A177-3AD203B41FA5}">
                      <a16:colId xmlns:a16="http://schemas.microsoft.com/office/drawing/2014/main" val="20007"/>
                    </a:ext>
                  </a:extLst>
                </a:gridCol>
                <a:gridCol w="392110">
                  <a:extLst>
                    <a:ext uri="{9D8B030D-6E8A-4147-A177-3AD203B41FA5}">
                      <a16:colId xmlns:a16="http://schemas.microsoft.com/office/drawing/2014/main" val="20008"/>
                    </a:ext>
                  </a:extLst>
                </a:gridCol>
              </a:tblGrid>
              <a:tr h="320103">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678321760"/>
                  </a:ext>
                </a:extLst>
              </a:tr>
            </a:tbl>
          </a:graphicData>
        </a:graphic>
      </p:graphicFrame>
      <p:sp>
        <p:nvSpPr>
          <p:cNvPr id="20" name="TextBox 19"/>
          <p:cNvSpPr txBox="1"/>
          <p:nvPr/>
        </p:nvSpPr>
        <p:spPr>
          <a:xfrm>
            <a:off x="5029200" y="663177"/>
            <a:ext cx="1377539" cy="369332"/>
          </a:xfrm>
          <a:prstGeom prst="rect">
            <a:avLst/>
          </a:prstGeom>
          <a:noFill/>
        </p:spPr>
        <p:txBody>
          <a:bodyPr wrap="square" rtlCol="0">
            <a:spAutoFit/>
          </a:bodyPr>
          <a:lstStyle/>
          <a:p>
            <a:r>
              <a:rPr lang="en-US" b="1" dirty="0" smtClean="0"/>
              <a:t>Crunchy P.B.</a:t>
            </a:r>
            <a:endParaRPr lang="en-US" b="1" dirty="0"/>
          </a:p>
        </p:txBody>
      </p:sp>
      <p:sp>
        <p:nvSpPr>
          <p:cNvPr id="21" name="TextBox 20"/>
          <p:cNvSpPr txBox="1"/>
          <p:nvPr/>
        </p:nvSpPr>
        <p:spPr>
          <a:xfrm>
            <a:off x="2988675" y="663177"/>
            <a:ext cx="1937659" cy="369332"/>
          </a:xfrm>
          <a:prstGeom prst="rect">
            <a:avLst/>
          </a:prstGeom>
          <a:noFill/>
        </p:spPr>
        <p:txBody>
          <a:bodyPr wrap="square" rtlCol="0">
            <a:spAutoFit/>
          </a:bodyPr>
          <a:lstStyle/>
          <a:p>
            <a:r>
              <a:rPr lang="en-US" b="1" dirty="0" smtClean="0"/>
              <a:t>Extra Crunchy P.B.</a:t>
            </a:r>
            <a:endParaRPr lang="en-US" b="1" dirty="0"/>
          </a:p>
        </p:txBody>
      </p:sp>
      <p:sp>
        <p:nvSpPr>
          <p:cNvPr id="22" name="TextBox 21"/>
          <p:cNvSpPr txBox="1"/>
          <p:nvPr/>
        </p:nvSpPr>
        <p:spPr>
          <a:xfrm>
            <a:off x="2212854" y="930600"/>
            <a:ext cx="659082" cy="523220"/>
          </a:xfrm>
          <a:prstGeom prst="rect">
            <a:avLst/>
          </a:prstGeom>
          <a:noFill/>
        </p:spPr>
        <p:txBody>
          <a:bodyPr wrap="square" rtlCol="0">
            <a:spAutoFit/>
          </a:bodyPr>
          <a:lstStyle/>
          <a:p>
            <a:r>
              <a:rPr lang="en-US" sz="2800" b="1" dirty="0"/>
              <a:t>5</a:t>
            </a:r>
            <a:r>
              <a:rPr lang="en-US" sz="2800" b="1" dirty="0" smtClean="0"/>
              <a:t>:9</a:t>
            </a:r>
            <a:endParaRPr lang="en-US" sz="2800" b="1" dirty="0"/>
          </a:p>
        </p:txBody>
      </p:sp>
      <p:sp>
        <p:nvSpPr>
          <p:cNvPr id="23" name="TextBox 22"/>
          <p:cNvSpPr txBox="1"/>
          <p:nvPr/>
        </p:nvSpPr>
        <p:spPr>
          <a:xfrm>
            <a:off x="3122693" y="1280823"/>
            <a:ext cx="3554845" cy="584775"/>
          </a:xfrm>
          <a:prstGeom prst="rect">
            <a:avLst/>
          </a:prstGeom>
          <a:noFill/>
        </p:spPr>
        <p:txBody>
          <a:bodyPr wrap="square" rtlCol="0">
            <a:spAutoFit/>
          </a:bodyPr>
          <a:lstStyle/>
          <a:p>
            <a:r>
              <a:rPr lang="en-US" sz="3200" b="1" dirty="0" smtClean="0">
                <a:solidFill>
                  <a:srgbClr val="7030A0"/>
                </a:solidFill>
              </a:rPr>
              <a:t>      ?             </a:t>
            </a:r>
            <a:r>
              <a:rPr lang="en-US" sz="3200" b="1" dirty="0" smtClean="0">
                <a:solidFill>
                  <a:srgbClr val="C00000"/>
                </a:solidFill>
              </a:rPr>
              <a:t>2,000</a:t>
            </a:r>
            <a:r>
              <a:rPr lang="en-US" sz="2800" b="1" dirty="0" smtClean="0">
                <a:solidFill>
                  <a:srgbClr val="C00000"/>
                </a:solidFill>
              </a:rPr>
              <a:t> </a:t>
            </a:r>
            <a:endParaRPr lang="en-US" sz="2800" b="1" dirty="0">
              <a:solidFill>
                <a:srgbClr val="C00000"/>
              </a:solidFill>
            </a:endParaRPr>
          </a:p>
        </p:txBody>
      </p:sp>
      <p:sp>
        <p:nvSpPr>
          <p:cNvPr id="24" name="TextBox 23"/>
          <p:cNvSpPr txBox="1"/>
          <p:nvPr/>
        </p:nvSpPr>
        <p:spPr>
          <a:xfrm>
            <a:off x="2938796" y="1376328"/>
            <a:ext cx="3554845" cy="584775"/>
          </a:xfrm>
          <a:prstGeom prst="rect">
            <a:avLst/>
          </a:prstGeom>
          <a:solidFill>
            <a:schemeClr val="bg1"/>
          </a:solidFill>
        </p:spPr>
        <p:txBody>
          <a:bodyPr wrap="square" rtlCol="0">
            <a:spAutoFit/>
          </a:bodyPr>
          <a:lstStyle/>
          <a:p>
            <a:r>
              <a:rPr lang="en-US" sz="3200" b="1" dirty="0" smtClean="0">
                <a:solidFill>
                  <a:srgbClr val="7030A0"/>
                </a:solidFill>
              </a:rPr>
              <a:t>   10,000           </a:t>
            </a:r>
            <a:r>
              <a:rPr lang="en-US" sz="3200" b="1" dirty="0" smtClean="0">
                <a:solidFill>
                  <a:srgbClr val="C00000"/>
                </a:solidFill>
              </a:rPr>
              <a:t>?</a:t>
            </a:r>
            <a:r>
              <a:rPr lang="en-US" sz="2800" b="1" dirty="0" smtClean="0">
                <a:solidFill>
                  <a:srgbClr val="C00000"/>
                </a:solidFill>
              </a:rPr>
              <a:t> </a:t>
            </a:r>
            <a:endParaRPr lang="en-US" sz="2800" b="1" dirty="0">
              <a:solidFill>
                <a:srgbClr val="C00000"/>
              </a:solidFill>
            </a:endParaRPr>
          </a:p>
        </p:txBody>
      </p:sp>
      <p:sp>
        <p:nvSpPr>
          <p:cNvPr id="25" name="TextBox 24"/>
          <p:cNvSpPr txBox="1"/>
          <p:nvPr/>
        </p:nvSpPr>
        <p:spPr>
          <a:xfrm>
            <a:off x="3048000" y="1371600"/>
            <a:ext cx="3554845" cy="584775"/>
          </a:xfrm>
          <a:prstGeom prst="rect">
            <a:avLst/>
          </a:prstGeom>
          <a:solidFill>
            <a:schemeClr val="bg1"/>
          </a:solidFill>
        </p:spPr>
        <p:txBody>
          <a:bodyPr wrap="square" rtlCol="0">
            <a:spAutoFit/>
          </a:bodyPr>
          <a:lstStyle/>
          <a:p>
            <a:r>
              <a:rPr lang="en-US" sz="3200" b="1" dirty="0" smtClean="0">
                <a:solidFill>
                  <a:srgbClr val="7030A0"/>
                </a:solidFill>
              </a:rPr>
              <a:t>   3,000             </a:t>
            </a:r>
            <a:r>
              <a:rPr lang="en-US" sz="3200" b="1" dirty="0" smtClean="0">
                <a:solidFill>
                  <a:srgbClr val="C00000"/>
                </a:solidFill>
              </a:rPr>
              <a:t>?</a:t>
            </a:r>
            <a:r>
              <a:rPr lang="en-US" sz="2800" b="1" dirty="0" smtClean="0">
                <a:solidFill>
                  <a:srgbClr val="C00000"/>
                </a:solidFill>
              </a:rPr>
              <a:t> </a:t>
            </a:r>
            <a:endParaRPr lang="en-US" sz="2800" b="1" dirty="0">
              <a:solidFill>
                <a:srgbClr val="C00000"/>
              </a:solidFill>
            </a:endParaRPr>
          </a:p>
        </p:txBody>
      </p:sp>
    </p:spTree>
    <p:extLst>
      <p:ext uri="{BB962C8B-B14F-4D97-AF65-F5344CB8AC3E}">
        <p14:creationId xmlns:p14="http://schemas.microsoft.com/office/powerpoint/2010/main" val="182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1000"/>
                                        <p:tgtEl>
                                          <p:spTgt spid="23"/>
                                        </p:tgtEl>
                                      </p:cBhvr>
                                    </p:animEffect>
                                    <p:anim calcmode="lin" valueType="num">
                                      <p:cBhvr>
                                        <p:cTn id="8" dur="1000" fill="hold"/>
                                        <p:tgtEl>
                                          <p:spTgt spid="23"/>
                                        </p:tgtEl>
                                        <p:attrNameLst>
                                          <p:attrName>ppt_x</p:attrName>
                                        </p:attrNameLst>
                                      </p:cBhvr>
                                      <p:tavLst>
                                        <p:tav tm="0">
                                          <p:val>
                                            <p:strVal val="#ppt_x"/>
                                          </p:val>
                                        </p:tav>
                                        <p:tav tm="100000">
                                          <p:val>
                                            <p:strVal val="#ppt_x"/>
                                          </p:val>
                                        </p:tav>
                                      </p:tavLst>
                                    </p:anim>
                                    <p:anim calcmode="lin" valueType="num">
                                      <p:cBhvr>
                                        <p:cTn id="9"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1000"/>
                                        <p:tgtEl>
                                          <p:spTgt spid="24"/>
                                        </p:tgtEl>
                                      </p:cBhvr>
                                    </p:animEffect>
                                    <p:anim calcmode="lin" valueType="num">
                                      <p:cBhvr>
                                        <p:cTn id="15" dur="1000" fill="hold"/>
                                        <p:tgtEl>
                                          <p:spTgt spid="24"/>
                                        </p:tgtEl>
                                        <p:attrNameLst>
                                          <p:attrName>ppt_x</p:attrName>
                                        </p:attrNameLst>
                                      </p:cBhvr>
                                      <p:tavLst>
                                        <p:tav tm="0">
                                          <p:val>
                                            <p:strVal val="#ppt_x"/>
                                          </p:val>
                                        </p:tav>
                                        <p:tav tm="100000">
                                          <p:val>
                                            <p:strVal val="#ppt_x"/>
                                          </p:val>
                                        </p:tav>
                                      </p:tavLst>
                                    </p:anim>
                                    <p:anim calcmode="lin" valueType="num">
                                      <p:cBhvr>
                                        <p:cTn id="1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dissolv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7"/>
                                        </p:tgtEl>
                                        <p:attrNameLst>
                                          <p:attrName>style.visibility</p:attrName>
                                        </p:attrNameLst>
                                      </p:cBhvr>
                                      <p:to>
                                        <p:strVal val="visible"/>
                                      </p:to>
                                    </p:set>
                                    <p:animEffect transition="in" filter="dissolve">
                                      <p:cBhvr>
                                        <p:cTn id="26" dur="500"/>
                                        <p:tgtEl>
                                          <p:spTgt spid="17"/>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dissolve">
                                      <p:cBhvr>
                                        <p:cTn id="31" dur="500"/>
                                        <p:tgtEl>
                                          <p:spTgt spid="18"/>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19"/>
                                        </p:tgtEl>
                                        <p:attrNameLst>
                                          <p:attrName>style.visibility</p:attrName>
                                        </p:attrNameLst>
                                      </p:cBhvr>
                                      <p:to>
                                        <p:strVal val="visible"/>
                                      </p:to>
                                    </p:set>
                                    <p:animEffect transition="in" filter="dissolve">
                                      <p:cBhvr>
                                        <p:cTn id="36" dur="500"/>
                                        <p:tgtEl>
                                          <p:spTgt spid="19"/>
                                        </p:tgtEl>
                                      </p:cBhvr>
                                    </p:animEffect>
                                  </p:childTnLst>
                                </p:cTn>
                              </p:par>
                            </p:childTnLst>
                          </p:cTn>
                        </p:par>
                        <p:par>
                          <p:cTn id="37" fill="hold">
                            <p:stCondLst>
                              <p:cond delay="500"/>
                            </p:stCondLst>
                            <p:childTnLst>
                              <p:par>
                                <p:cTn id="38" presetID="9" presetClass="entr" presetSubtype="0" fill="hold" grpId="0" nodeType="after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dissolve">
                                      <p:cBhvr>
                                        <p:cTn id="40" dur="500"/>
                                        <p:tgtEl>
                                          <p:spTgt spid="22"/>
                                        </p:tgtEl>
                                      </p:cBhvr>
                                    </p:animEffect>
                                  </p:childTnLst>
                                </p:cTn>
                              </p:par>
                            </p:childTnLst>
                          </p:cTn>
                        </p:par>
                        <p:par>
                          <p:cTn id="41" fill="hold">
                            <p:stCondLst>
                              <p:cond delay="1000"/>
                            </p:stCondLst>
                            <p:childTnLst>
                              <p:par>
                                <p:cTn id="42" presetID="9" presetClass="entr" presetSubtype="0" fill="hold" grpId="0" nodeType="after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dissolve">
                                      <p:cBhvr>
                                        <p:cTn id="44" dur="500"/>
                                        <p:tgtEl>
                                          <p:spTgt spid="20"/>
                                        </p:tgtEl>
                                      </p:cBhvr>
                                    </p:animEffect>
                                  </p:childTnLst>
                                </p:cTn>
                              </p:par>
                            </p:childTnLst>
                          </p:cTn>
                        </p:par>
                        <p:par>
                          <p:cTn id="45" fill="hold">
                            <p:stCondLst>
                              <p:cond delay="1500"/>
                            </p:stCondLst>
                            <p:childTnLst>
                              <p:par>
                                <p:cTn id="46" presetID="9" presetClass="entr" presetSubtype="0"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dissolve">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fade">
                                      <p:cBhvr>
                                        <p:cTn id="53" dur="1000"/>
                                        <p:tgtEl>
                                          <p:spTgt spid="25"/>
                                        </p:tgtEl>
                                      </p:cBhvr>
                                    </p:animEffect>
                                    <p:anim calcmode="lin" valueType="num">
                                      <p:cBhvr>
                                        <p:cTn id="54" dur="1000" fill="hold"/>
                                        <p:tgtEl>
                                          <p:spTgt spid="25"/>
                                        </p:tgtEl>
                                        <p:attrNameLst>
                                          <p:attrName>ppt_x</p:attrName>
                                        </p:attrNameLst>
                                      </p:cBhvr>
                                      <p:tavLst>
                                        <p:tav tm="0">
                                          <p:val>
                                            <p:strVal val="#ppt_x"/>
                                          </p:val>
                                        </p:tav>
                                        <p:tav tm="100000">
                                          <p:val>
                                            <p:strVal val="#ppt_x"/>
                                          </p:val>
                                        </p:tav>
                                      </p:tavLst>
                                    </p:anim>
                                    <p:anim calcmode="lin" valueType="num">
                                      <p:cBhvr>
                                        <p:cTn id="55"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20" grpId="0"/>
      <p:bldP spid="21" grpId="0"/>
      <p:bldP spid="22" grpId="0"/>
      <p:bldP spid="23" grpId="0"/>
      <p:bldP spid="24" grpId="0" animBg="1"/>
      <p:bldP spid="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8708" y="710001"/>
            <a:ext cx="8382000" cy="3570208"/>
          </a:xfrm>
          <a:prstGeom prst="rect">
            <a:avLst/>
          </a:prstGeom>
          <a:noFill/>
          <a:ln w="76200">
            <a:solidFill>
              <a:schemeClr val="tx1">
                <a:lumMod val="75000"/>
                <a:lumOff val="25000"/>
              </a:schemeClr>
            </a:solidFill>
          </a:ln>
        </p:spPr>
        <p:txBody>
          <a:bodyPr wrap="square" rtlCol="0">
            <a:spAutoFit/>
          </a:bodyPr>
          <a:lstStyle/>
          <a:p>
            <a:pPr algn="ctr"/>
            <a:r>
              <a:rPr lang="en-US" sz="5400" dirty="0" smtClean="0">
                <a:latin typeface="AntigoniBd" pitchFamily="34" charset="0"/>
              </a:rPr>
              <a:t>Homework</a:t>
            </a:r>
          </a:p>
          <a:p>
            <a:pPr algn="ctr"/>
            <a:r>
              <a:rPr lang="en-US" sz="2800" b="1" u="sng" dirty="0" smtClean="0">
                <a:solidFill>
                  <a:srgbClr val="7030A0"/>
                </a:solidFill>
              </a:rPr>
              <a:t>Due</a:t>
            </a:r>
            <a:r>
              <a:rPr lang="en-US" sz="2800" b="1" u="sng" dirty="0" smtClean="0">
                <a:solidFill>
                  <a:srgbClr val="7030A0"/>
                </a:solidFill>
              </a:rPr>
              <a:t>: Wednesday September 21st</a:t>
            </a:r>
            <a:endParaRPr lang="en-US" sz="2800" u="sng" dirty="0" smtClean="0">
              <a:solidFill>
                <a:srgbClr val="7030A0"/>
              </a:solidFill>
            </a:endParaRPr>
          </a:p>
          <a:p>
            <a:pPr>
              <a:buFont typeface="Wingdings" pitchFamily="2" charset="2"/>
              <a:buChar char="q"/>
            </a:pPr>
            <a:r>
              <a:rPr lang="en-US" sz="4800" dirty="0" smtClean="0"/>
              <a:t> exit ticket questions 1-2</a:t>
            </a:r>
          </a:p>
          <a:p>
            <a:pPr>
              <a:buFont typeface="Wingdings" pitchFamily="2" charset="2"/>
              <a:buChar char="q"/>
            </a:pPr>
            <a:r>
              <a:rPr lang="en-US" sz="4800" b="1" dirty="0" smtClean="0"/>
              <a:t> 7.3 math book </a:t>
            </a:r>
            <a:r>
              <a:rPr lang="en-US" sz="2800" b="1" dirty="0" smtClean="0"/>
              <a:t>on page </a:t>
            </a:r>
            <a:r>
              <a:rPr lang="en-US" sz="4800" b="1" dirty="0" smtClean="0"/>
              <a:t>354         	questions 1-12</a:t>
            </a:r>
            <a:endParaRPr lang="en-US" sz="4800" dirty="0" smtClean="0">
              <a:solidFill>
                <a:srgbClr val="FF0000"/>
              </a:solidFill>
            </a:endParaRPr>
          </a:p>
        </p:txBody>
      </p:sp>
    </p:spTree>
    <p:extLst>
      <p:ext uri="{BB962C8B-B14F-4D97-AF65-F5344CB8AC3E}">
        <p14:creationId xmlns:p14="http://schemas.microsoft.com/office/powerpoint/2010/main" val="1225653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p:cNvPicPr>
            <a:picLocks noChangeAspect="1"/>
          </p:cNvPicPr>
          <p:nvPr/>
        </p:nvPicPr>
        <p:blipFill>
          <a:blip r:embed="rId2" cstate="print"/>
          <a:stretch>
            <a:fillRect/>
          </a:stretch>
        </p:blipFill>
        <p:spPr>
          <a:xfrm>
            <a:off x="232153" y="130363"/>
            <a:ext cx="8691681" cy="480876"/>
          </a:xfrm>
          <a:prstGeom prst="rect">
            <a:avLst/>
          </a:prstGeom>
        </p:spPr>
      </p:pic>
      <p:sp>
        <p:nvSpPr>
          <p:cNvPr id="12" name="TextBox 11"/>
          <p:cNvSpPr txBox="1"/>
          <p:nvPr/>
        </p:nvSpPr>
        <p:spPr>
          <a:xfrm>
            <a:off x="296885" y="534392"/>
            <a:ext cx="8538359" cy="5078313"/>
          </a:xfrm>
          <a:prstGeom prst="rect">
            <a:avLst/>
          </a:prstGeom>
          <a:noFill/>
        </p:spPr>
        <p:txBody>
          <a:bodyPr wrap="square" rtlCol="0">
            <a:spAutoFit/>
          </a:bodyPr>
          <a:lstStyle/>
          <a:p>
            <a:r>
              <a:rPr lang="en-US" sz="2400" dirty="0" smtClean="0"/>
              <a:t>Use the image of gumballs below to show things in:</a:t>
            </a:r>
          </a:p>
          <a:p>
            <a:endParaRPr lang="en-US" sz="2400" dirty="0" smtClean="0"/>
          </a:p>
          <a:p>
            <a:endParaRPr lang="en-US" sz="2400" dirty="0" smtClean="0"/>
          </a:p>
          <a:p>
            <a:endParaRPr lang="en-US" sz="2400" dirty="0" smtClean="0"/>
          </a:p>
          <a:p>
            <a:endParaRPr lang="en-US" sz="2400" dirty="0" smtClean="0"/>
          </a:p>
          <a:p>
            <a:r>
              <a:rPr lang="en-US" sz="2400" b="1" u="sng" dirty="0" smtClean="0"/>
              <a:t>Ratio form</a:t>
            </a:r>
            <a:r>
              <a:rPr lang="en-US" sz="2400" b="1" dirty="0" smtClean="0"/>
              <a:t>:    </a:t>
            </a:r>
          </a:p>
          <a:p>
            <a:endParaRPr lang="en-US" sz="1200" b="1" dirty="0" smtClean="0"/>
          </a:p>
          <a:p>
            <a:endParaRPr lang="en-US" sz="1200" b="1" dirty="0" smtClean="0"/>
          </a:p>
          <a:p>
            <a:endParaRPr lang="en-US" sz="1200" b="1" dirty="0" smtClean="0"/>
          </a:p>
          <a:p>
            <a:r>
              <a:rPr lang="en-US" sz="2400" b="1" u="sng" dirty="0" smtClean="0"/>
              <a:t>Fraction Form</a:t>
            </a:r>
            <a:r>
              <a:rPr lang="en-US" sz="2400" b="1" dirty="0" smtClean="0"/>
              <a:t>:</a:t>
            </a:r>
          </a:p>
          <a:p>
            <a:endParaRPr lang="en-US" sz="1200" b="1" dirty="0" smtClean="0"/>
          </a:p>
          <a:p>
            <a:endParaRPr lang="en-US" sz="1200" b="1" dirty="0" smtClean="0"/>
          </a:p>
          <a:p>
            <a:endParaRPr lang="en-US" sz="1200" b="1" dirty="0" smtClean="0"/>
          </a:p>
          <a:p>
            <a:r>
              <a:rPr lang="en-US" sz="2400" b="1" u="sng" dirty="0" smtClean="0"/>
              <a:t>Word form</a:t>
            </a:r>
            <a:r>
              <a:rPr lang="en-US" sz="2400" b="1" dirty="0" smtClean="0"/>
              <a:t>: </a:t>
            </a:r>
          </a:p>
          <a:p>
            <a:endParaRPr lang="en-US" sz="1200" b="1" dirty="0" smtClean="0"/>
          </a:p>
          <a:p>
            <a:endParaRPr lang="en-US" sz="1200" b="1" dirty="0" smtClean="0"/>
          </a:p>
          <a:p>
            <a:endParaRPr lang="en-US" sz="1200" b="1" dirty="0" smtClean="0"/>
          </a:p>
          <a:p>
            <a:r>
              <a:rPr lang="en-US" sz="2400" b="1" u="sng" dirty="0" smtClean="0"/>
              <a:t>Tape form</a:t>
            </a:r>
            <a:r>
              <a:rPr lang="en-US" sz="2400" b="1" dirty="0" smtClean="0"/>
              <a:t>: </a:t>
            </a:r>
          </a:p>
        </p:txBody>
      </p:sp>
      <p:pic>
        <p:nvPicPr>
          <p:cNvPr id="86018" name="Picture 2" descr="Image result for red gumballs"/>
          <p:cNvPicPr>
            <a:picLocks noChangeAspect="1" noChangeArrowheads="1"/>
          </p:cNvPicPr>
          <p:nvPr/>
        </p:nvPicPr>
        <p:blipFill>
          <a:blip r:embed="rId3" cstate="print"/>
          <a:srcRect l="23624" t="16175" r="23927" b="25572"/>
          <a:stretch>
            <a:fillRect/>
          </a:stretch>
        </p:blipFill>
        <p:spPr bwMode="auto">
          <a:xfrm>
            <a:off x="641269" y="1163784"/>
            <a:ext cx="617516" cy="685848"/>
          </a:xfrm>
          <a:prstGeom prst="rect">
            <a:avLst/>
          </a:prstGeom>
          <a:noFill/>
        </p:spPr>
      </p:pic>
      <p:pic>
        <p:nvPicPr>
          <p:cNvPr id="15" name="Picture 2" descr="Image result for red gumballs"/>
          <p:cNvPicPr>
            <a:picLocks noChangeAspect="1" noChangeArrowheads="1"/>
          </p:cNvPicPr>
          <p:nvPr/>
        </p:nvPicPr>
        <p:blipFill>
          <a:blip r:embed="rId3" cstate="print"/>
          <a:srcRect l="23624" t="16175" r="23927" b="25572"/>
          <a:stretch>
            <a:fillRect/>
          </a:stretch>
        </p:blipFill>
        <p:spPr bwMode="auto">
          <a:xfrm>
            <a:off x="1339934" y="1494314"/>
            <a:ext cx="617516" cy="685848"/>
          </a:xfrm>
          <a:prstGeom prst="rect">
            <a:avLst/>
          </a:prstGeom>
          <a:noFill/>
        </p:spPr>
      </p:pic>
      <p:pic>
        <p:nvPicPr>
          <p:cNvPr id="16" name="Picture 2" descr="Image result for red gumballs"/>
          <p:cNvPicPr>
            <a:picLocks noChangeAspect="1" noChangeArrowheads="1"/>
          </p:cNvPicPr>
          <p:nvPr/>
        </p:nvPicPr>
        <p:blipFill>
          <a:blip r:embed="rId3" cstate="print"/>
          <a:srcRect l="23624" t="16175" r="23927" b="25572"/>
          <a:stretch>
            <a:fillRect/>
          </a:stretch>
        </p:blipFill>
        <p:spPr bwMode="auto">
          <a:xfrm>
            <a:off x="2729347" y="1197431"/>
            <a:ext cx="617516" cy="685848"/>
          </a:xfrm>
          <a:prstGeom prst="rect">
            <a:avLst/>
          </a:prstGeom>
          <a:noFill/>
        </p:spPr>
      </p:pic>
      <p:pic>
        <p:nvPicPr>
          <p:cNvPr id="17" name="Picture 2" descr="Image result for red gumballs"/>
          <p:cNvPicPr>
            <a:picLocks noChangeAspect="1" noChangeArrowheads="1"/>
          </p:cNvPicPr>
          <p:nvPr/>
        </p:nvPicPr>
        <p:blipFill>
          <a:blip r:embed="rId3" cstate="print"/>
          <a:srcRect l="23624" t="16175" r="23927" b="25572"/>
          <a:stretch>
            <a:fillRect/>
          </a:stretch>
        </p:blipFill>
        <p:spPr bwMode="auto">
          <a:xfrm>
            <a:off x="1969326" y="1066802"/>
            <a:ext cx="617516" cy="685848"/>
          </a:xfrm>
          <a:prstGeom prst="rect">
            <a:avLst/>
          </a:prstGeom>
          <a:noFill/>
        </p:spPr>
      </p:pic>
      <p:pic>
        <p:nvPicPr>
          <p:cNvPr id="19" name="Picture 2" descr="Image result for red gumballs"/>
          <p:cNvPicPr>
            <a:picLocks noChangeAspect="1" noChangeArrowheads="1"/>
          </p:cNvPicPr>
          <p:nvPr/>
        </p:nvPicPr>
        <p:blipFill>
          <a:blip r:embed="rId3" cstate="print"/>
          <a:srcRect l="23624" t="16175" r="23927" b="25572"/>
          <a:stretch>
            <a:fillRect/>
          </a:stretch>
        </p:blipFill>
        <p:spPr bwMode="auto">
          <a:xfrm>
            <a:off x="4332515" y="1078677"/>
            <a:ext cx="617516" cy="685848"/>
          </a:xfrm>
          <a:prstGeom prst="rect">
            <a:avLst/>
          </a:prstGeom>
          <a:noFill/>
        </p:spPr>
      </p:pic>
      <p:pic>
        <p:nvPicPr>
          <p:cNvPr id="18" name="Picture 2" descr="Image result for red gumballs"/>
          <p:cNvPicPr>
            <a:picLocks noChangeAspect="1" noChangeArrowheads="1"/>
          </p:cNvPicPr>
          <p:nvPr/>
        </p:nvPicPr>
        <p:blipFill>
          <a:blip r:embed="rId3" cstate="print"/>
          <a:srcRect l="23624" t="16175" r="23927" b="25572"/>
          <a:stretch>
            <a:fillRect/>
          </a:stretch>
        </p:blipFill>
        <p:spPr bwMode="auto">
          <a:xfrm>
            <a:off x="3334988" y="1613067"/>
            <a:ext cx="617516" cy="685848"/>
          </a:xfrm>
          <a:prstGeom prst="rect">
            <a:avLst/>
          </a:prstGeom>
          <a:noFill/>
        </p:spPr>
      </p:pic>
      <p:pic>
        <p:nvPicPr>
          <p:cNvPr id="20" name="Picture 2" descr="Image result for red gumballs"/>
          <p:cNvPicPr>
            <a:picLocks noChangeAspect="1" noChangeArrowheads="1"/>
          </p:cNvPicPr>
          <p:nvPr/>
        </p:nvPicPr>
        <p:blipFill>
          <a:blip r:embed="rId3" cstate="print"/>
          <a:srcRect l="23624" t="16175" r="23927" b="25572"/>
          <a:stretch>
            <a:fillRect/>
          </a:stretch>
        </p:blipFill>
        <p:spPr bwMode="auto">
          <a:xfrm>
            <a:off x="4985659" y="1387435"/>
            <a:ext cx="617516" cy="685848"/>
          </a:xfrm>
          <a:prstGeom prst="rect">
            <a:avLst/>
          </a:prstGeom>
          <a:noFill/>
        </p:spPr>
      </p:pic>
      <p:pic>
        <p:nvPicPr>
          <p:cNvPr id="86020" name="Picture 4" descr="Image result for yellow gumballs"/>
          <p:cNvPicPr>
            <a:picLocks noChangeAspect="1" noChangeArrowheads="1"/>
          </p:cNvPicPr>
          <p:nvPr/>
        </p:nvPicPr>
        <p:blipFill>
          <a:blip r:embed="rId4" cstate="print"/>
          <a:srcRect l="24698" t="18424" r="24572" b="26977"/>
          <a:stretch>
            <a:fillRect/>
          </a:stretch>
        </p:blipFill>
        <p:spPr bwMode="auto">
          <a:xfrm>
            <a:off x="5890162" y="1187533"/>
            <a:ext cx="617517" cy="664616"/>
          </a:xfrm>
          <a:prstGeom prst="rect">
            <a:avLst/>
          </a:prstGeom>
          <a:noFill/>
        </p:spPr>
      </p:pic>
      <p:pic>
        <p:nvPicPr>
          <p:cNvPr id="21" name="Picture 4" descr="Image result for yellow gumballs"/>
          <p:cNvPicPr>
            <a:picLocks noChangeAspect="1" noChangeArrowheads="1"/>
          </p:cNvPicPr>
          <p:nvPr/>
        </p:nvPicPr>
        <p:blipFill>
          <a:blip r:embed="rId4" cstate="print"/>
          <a:srcRect l="24698" t="18424" r="24572" b="26977"/>
          <a:stretch>
            <a:fillRect/>
          </a:stretch>
        </p:blipFill>
        <p:spPr bwMode="auto">
          <a:xfrm>
            <a:off x="6671954" y="1470561"/>
            <a:ext cx="617517" cy="664616"/>
          </a:xfrm>
          <a:prstGeom prst="rect">
            <a:avLst/>
          </a:prstGeom>
          <a:noFill/>
        </p:spPr>
      </p:pic>
      <p:pic>
        <p:nvPicPr>
          <p:cNvPr id="22" name="Picture 4" descr="Image result for yellow gumballs"/>
          <p:cNvPicPr>
            <a:picLocks noChangeAspect="1" noChangeArrowheads="1"/>
          </p:cNvPicPr>
          <p:nvPr/>
        </p:nvPicPr>
        <p:blipFill>
          <a:blip r:embed="rId4" cstate="print"/>
          <a:srcRect l="24698" t="18424" r="24572" b="26977"/>
          <a:stretch>
            <a:fillRect/>
          </a:stretch>
        </p:blipFill>
        <p:spPr bwMode="auto">
          <a:xfrm>
            <a:off x="7336973" y="1054925"/>
            <a:ext cx="617517" cy="664616"/>
          </a:xfrm>
          <a:prstGeom prst="rect">
            <a:avLst/>
          </a:prstGeom>
          <a:noFill/>
        </p:spPr>
      </p:pic>
      <p:sp>
        <p:nvSpPr>
          <p:cNvPr id="23" name="TextBox 22"/>
          <p:cNvSpPr txBox="1"/>
          <p:nvPr/>
        </p:nvSpPr>
        <p:spPr>
          <a:xfrm>
            <a:off x="1864427" y="2173190"/>
            <a:ext cx="1045029" cy="769441"/>
          </a:xfrm>
          <a:prstGeom prst="rect">
            <a:avLst/>
          </a:prstGeom>
          <a:noFill/>
        </p:spPr>
        <p:txBody>
          <a:bodyPr wrap="square" rtlCol="0">
            <a:spAutoFit/>
          </a:bodyPr>
          <a:lstStyle/>
          <a:p>
            <a:r>
              <a:rPr lang="en-US" sz="4400" b="1" dirty="0" smtClean="0">
                <a:solidFill>
                  <a:srgbClr val="FF0000"/>
                </a:solidFill>
                <a:effectLst>
                  <a:outerShdw blurRad="38100" dist="38100" dir="2700000" algn="tl">
                    <a:srgbClr val="000000">
                      <a:alpha val="43137"/>
                    </a:srgbClr>
                  </a:outerShdw>
                </a:effectLst>
              </a:rPr>
              <a:t>7</a:t>
            </a:r>
            <a:r>
              <a:rPr lang="en-US" sz="4400" b="1" dirty="0" smtClean="0">
                <a:effectLst>
                  <a:outerShdw blurRad="38100" dist="38100" dir="2700000" algn="tl">
                    <a:srgbClr val="000000">
                      <a:alpha val="43137"/>
                    </a:srgbClr>
                  </a:outerShdw>
                </a:effectLst>
              </a:rPr>
              <a:t>:</a:t>
            </a:r>
            <a:r>
              <a:rPr lang="en-US" sz="4400" b="1" dirty="0" smtClean="0">
                <a:solidFill>
                  <a:srgbClr val="FFC000"/>
                </a:solidFill>
                <a:effectLst>
                  <a:outerShdw blurRad="38100" dist="38100" dir="2700000" algn="tl">
                    <a:srgbClr val="000000">
                      <a:alpha val="43137"/>
                    </a:srgbClr>
                  </a:outerShdw>
                </a:effectLst>
              </a:rPr>
              <a:t>3</a:t>
            </a:r>
            <a:endParaRPr lang="en-US" sz="4400" b="1" dirty="0">
              <a:solidFill>
                <a:srgbClr val="FF0000"/>
              </a:solidFill>
              <a:effectLst>
                <a:outerShdw blurRad="38100" dist="38100" dir="2700000" algn="tl">
                  <a:srgbClr val="000000">
                    <a:alpha val="43137"/>
                  </a:srgbClr>
                </a:outerShdw>
              </a:effectLst>
            </a:endParaRPr>
          </a:p>
        </p:txBody>
      </p:sp>
      <p:sp>
        <p:nvSpPr>
          <p:cNvPr id="24" name="TextBox 23"/>
          <p:cNvSpPr txBox="1"/>
          <p:nvPr/>
        </p:nvSpPr>
        <p:spPr>
          <a:xfrm>
            <a:off x="2230582" y="2919357"/>
            <a:ext cx="465117" cy="1446550"/>
          </a:xfrm>
          <a:prstGeom prst="rect">
            <a:avLst/>
          </a:prstGeom>
          <a:noFill/>
        </p:spPr>
        <p:txBody>
          <a:bodyPr wrap="square" rtlCol="0">
            <a:spAutoFit/>
          </a:bodyPr>
          <a:lstStyle/>
          <a:p>
            <a:r>
              <a:rPr lang="en-US" sz="4400" b="1" u="heavy" dirty="0" smtClean="0">
                <a:solidFill>
                  <a:srgbClr val="FF0000"/>
                </a:solidFill>
                <a:effectLst>
                  <a:outerShdw blurRad="38100" dist="38100" dir="2700000" algn="tl">
                    <a:srgbClr val="000000">
                      <a:alpha val="43137"/>
                    </a:srgbClr>
                  </a:outerShdw>
                </a:effectLst>
                <a:uFill>
                  <a:solidFill>
                    <a:schemeClr val="tx1"/>
                  </a:solidFill>
                </a:uFill>
              </a:rPr>
              <a:t>7</a:t>
            </a:r>
          </a:p>
          <a:p>
            <a:r>
              <a:rPr lang="en-US" sz="4400" b="1" dirty="0" smtClean="0">
                <a:solidFill>
                  <a:srgbClr val="FFC000"/>
                </a:solidFill>
                <a:effectLst>
                  <a:outerShdw blurRad="38100" dist="38100" dir="2700000" algn="tl">
                    <a:srgbClr val="000000">
                      <a:alpha val="43137"/>
                    </a:srgbClr>
                  </a:outerShdw>
                </a:effectLst>
              </a:rPr>
              <a:t>3</a:t>
            </a:r>
            <a:endParaRPr lang="en-US" sz="4400" b="1" dirty="0">
              <a:solidFill>
                <a:srgbClr val="FF0000"/>
              </a:solidFill>
              <a:effectLst>
                <a:outerShdw blurRad="38100" dist="38100" dir="2700000" algn="tl">
                  <a:srgbClr val="000000">
                    <a:alpha val="43137"/>
                  </a:srgbClr>
                </a:outerShdw>
              </a:effectLst>
            </a:endParaRPr>
          </a:p>
        </p:txBody>
      </p:sp>
      <p:sp>
        <p:nvSpPr>
          <p:cNvPr id="25" name="TextBox 24"/>
          <p:cNvSpPr txBox="1"/>
          <p:nvPr/>
        </p:nvSpPr>
        <p:spPr>
          <a:xfrm>
            <a:off x="1838702" y="4273146"/>
            <a:ext cx="6592782" cy="646331"/>
          </a:xfrm>
          <a:prstGeom prst="rect">
            <a:avLst/>
          </a:prstGeom>
          <a:noFill/>
        </p:spPr>
        <p:txBody>
          <a:bodyPr wrap="square" rtlCol="0">
            <a:spAutoFit/>
          </a:bodyPr>
          <a:lstStyle/>
          <a:p>
            <a:r>
              <a:rPr lang="en-US" sz="3600" b="1" i="1" dirty="0" smtClean="0">
                <a:solidFill>
                  <a:srgbClr val="FF0000"/>
                </a:solidFill>
                <a:effectLst>
                  <a:outerShdw blurRad="38100" dist="38100" dir="2700000" algn="tl">
                    <a:srgbClr val="000000">
                      <a:alpha val="43137"/>
                    </a:srgbClr>
                  </a:outerShdw>
                </a:effectLst>
              </a:rPr>
              <a:t>Seven </a:t>
            </a:r>
            <a:r>
              <a:rPr lang="en-US" sz="3600" b="1" i="1" dirty="0" smtClean="0">
                <a:effectLst>
                  <a:outerShdw blurRad="38100" dist="38100" dir="2700000" algn="tl">
                    <a:srgbClr val="000000">
                      <a:alpha val="43137"/>
                    </a:srgbClr>
                  </a:outerShdw>
                </a:effectLst>
              </a:rPr>
              <a:t>gumballs to </a:t>
            </a:r>
            <a:r>
              <a:rPr lang="en-US" sz="3600" b="1" i="1" dirty="0" smtClean="0">
                <a:solidFill>
                  <a:srgbClr val="FFC000"/>
                </a:solidFill>
                <a:effectLst>
                  <a:outerShdw blurRad="38100" dist="38100" dir="2700000" algn="tl">
                    <a:srgbClr val="000000">
                      <a:alpha val="43137"/>
                    </a:srgbClr>
                  </a:outerShdw>
                </a:effectLst>
              </a:rPr>
              <a:t>three </a:t>
            </a:r>
            <a:r>
              <a:rPr lang="en-US" sz="3600" b="1" i="1" dirty="0" smtClean="0">
                <a:effectLst>
                  <a:outerShdw blurRad="38100" dist="38100" dir="2700000" algn="tl">
                    <a:srgbClr val="000000">
                      <a:alpha val="43137"/>
                    </a:srgbClr>
                  </a:outerShdw>
                </a:effectLst>
              </a:rPr>
              <a:t>gumballs</a:t>
            </a:r>
            <a:r>
              <a:rPr lang="en-US" sz="3600" b="1" i="1" dirty="0" smtClean="0">
                <a:solidFill>
                  <a:srgbClr val="FFC000"/>
                </a:solidFill>
                <a:effectLst>
                  <a:outerShdw blurRad="38100" dist="38100" dir="2700000" algn="tl">
                    <a:srgbClr val="000000">
                      <a:alpha val="43137"/>
                    </a:srgbClr>
                  </a:outerShdw>
                </a:effectLst>
              </a:rPr>
              <a:t> </a:t>
            </a:r>
            <a:endParaRPr lang="en-US" sz="3600" b="1" i="1" dirty="0">
              <a:solidFill>
                <a:srgbClr val="FF0000"/>
              </a:solidFill>
              <a:effectLst>
                <a:outerShdw blurRad="38100" dist="38100" dir="2700000" algn="tl">
                  <a:srgbClr val="000000">
                    <a:alpha val="43137"/>
                  </a:srgbClr>
                </a:outerShdw>
              </a:effectLst>
            </a:endParaRPr>
          </a:p>
        </p:txBody>
      </p:sp>
      <p:graphicFrame>
        <p:nvGraphicFramePr>
          <p:cNvPr id="26" name="Table 25"/>
          <p:cNvGraphicFramePr>
            <a:graphicFrameLocks noGrp="1"/>
          </p:cNvGraphicFramePr>
          <p:nvPr/>
        </p:nvGraphicFramePr>
        <p:xfrm>
          <a:off x="1975261" y="5185229"/>
          <a:ext cx="3629891" cy="514928"/>
        </p:xfrm>
        <a:graphic>
          <a:graphicData uri="http://schemas.openxmlformats.org/drawingml/2006/table">
            <a:tbl>
              <a:tblPr firstRow="1" bandRow="1">
                <a:tableStyleId>{5C22544A-7EE6-4342-B048-85BDC9FD1C3A}</a:tableStyleId>
              </a:tblPr>
              <a:tblGrid>
                <a:gridCol w="488640">
                  <a:extLst>
                    <a:ext uri="{9D8B030D-6E8A-4147-A177-3AD203B41FA5}">
                      <a16:colId xmlns:a16="http://schemas.microsoft.com/office/drawing/2014/main" val="20000"/>
                    </a:ext>
                  </a:extLst>
                </a:gridCol>
                <a:gridCol w="529701">
                  <a:extLst>
                    <a:ext uri="{9D8B030D-6E8A-4147-A177-3AD203B41FA5}">
                      <a16:colId xmlns:a16="http://schemas.microsoft.com/office/drawing/2014/main" val="20001"/>
                    </a:ext>
                  </a:extLst>
                </a:gridCol>
                <a:gridCol w="542020">
                  <a:extLst>
                    <a:ext uri="{9D8B030D-6E8A-4147-A177-3AD203B41FA5}">
                      <a16:colId xmlns:a16="http://schemas.microsoft.com/office/drawing/2014/main" val="20002"/>
                    </a:ext>
                  </a:extLst>
                </a:gridCol>
                <a:gridCol w="529701">
                  <a:extLst>
                    <a:ext uri="{9D8B030D-6E8A-4147-A177-3AD203B41FA5}">
                      <a16:colId xmlns:a16="http://schemas.microsoft.com/office/drawing/2014/main" val="20003"/>
                    </a:ext>
                  </a:extLst>
                </a:gridCol>
                <a:gridCol w="529701">
                  <a:extLst>
                    <a:ext uri="{9D8B030D-6E8A-4147-A177-3AD203B41FA5}">
                      <a16:colId xmlns:a16="http://schemas.microsoft.com/office/drawing/2014/main" val="20004"/>
                    </a:ext>
                  </a:extLst>
                </a:gridCol>
                <a:gridCol w="535116">
                  <a:extLst>
                    <a:ext uri="{9D8B030D-6E8A-4147-A177-3AD203B41FA5}">
                      <a16:colId xmlns:a16="http://schemas.microsoft.com/office/drawing/2014/main" val="20005"/>
                    </a:ext>
                  </a:extLst>
                </a:gridCol>
                <a:gridCol w="475012">
                  <a:extLst>
                    <a:ext uri="{9D8B030D-6E8A-4147-A177-3AD203B41FA5}">
                      <a16:colId xmlns:a16="http://schemas.microsoft.com/office/drawing/2014/main" val="20006"/>
                    </a:ext>
                  </a:extLst>
                </a:gridCol>
              </a:tblGrid>
              <a:tr h="5149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00000"/>
                    </a:solidFill>
                  </a:tcPr>
                </a:tc>
                <a:extLst>
                  <a:ext uri="{0D108BD9-81ED-4DB2-BD59-A6C34878D82A}">
                    <a16:rowId xmlns:a16="http://schemas.microsoft.com/office/drawing/2014/main" val="10000"/>
                  </a:ext>
                </a:extLst>
              </a:tr>
            </a:tbl>
          </a:graphicData>
        </a:graphic>
      </p:graphicFrame>
      <p:graphicFrame>
        <p:nvGraphicFramePr>
          <p:cNvPr id="27" name="Table 26"/>
          <p:cNvGraphicFramePr>
            <a:graphicFrameLocks noGrp="1"/>
          </p:cNvGraphicFramePr>
          <p:nvPr/>
        </p:nvGraphicFramePr>
        <p:xfrm>
          <a:off x="1961407" y="5836393"/>
          <a:ext cx="3629891" cy="514928"/>
        </p:xfrm>
        <a:graphic>
          <a:graphicData uri="http://schemas.openxmlformats.org/drawingml/2006/table">
            <a:tbl>
              <a:tblPr firstRow="1" bandRow="1">
                <a:tableStyleId>{5C22544A-7EE6-4342-B048-85BDC9FD1C3A}</a:tableStyleId>
              </a:tblPr>
              <a:tblGrid>
                <a:gridCol w="488640">
                  <a:extLst>
                    <a:ext uri="{9D8B030D-6E8A-4147-A177-3AD203B41FA5}">
                      <a16:colId xmlns:a16="http://schemas.microsoft.com/office/drawing/2014/main" val="20000"/>
                    </a:ext>
                  </a:extLst>
                </a:gridCol>
                <a:gridCol w="529701">
                  <a:extLst>
                    <a:ext uri="{9D8B030D-6E8A-4147-A177-3AD203B41FA5}">
                      <a16:colId xmlns:a16="http://schemas.microsoft.com/office/drawing/2014/main" val="20001"/>
                    </a:ext>
                  </a:extLst>
                </a:gridCol>
                <a:gridCol w="542020">
                  <a:extLst>
                    <a:ext uri="{9D8B030D-6E8A-4147-A177-3AD203B41FA5}">
                      <a16:colId xmlns:a16="http://schemas.microsoft.com/office/drawing/2014/main" val="20002"/>
                    </a:ext>
                  </a:extLst>
                </a:gridCol>
                <a:gridCol w="529701">
                  <a:extLst>
                    <a:ext uri="{9D8B030D-6E8A-4147-A177-3AD203B41FA5}">
                      <a16:colId xmlns:a16="http://schemas.microsoft.com/office/drawing/2014/main" val="20003"/>
                    </a:ext>
                  </a:extLst>
                </a:gridCol>
                <a:gridCol w="529701">
                  <a:extLst>
                    <a:ext uri="{9D8B030D-6E8A-4147-A177-3AD203B41FA5}">
                      <a16:colId xmlns:a16="http://schemas.microsoft.com/office/drawing/2014/main" val="20004"/>
                    </a:ext>
                  </a:extLst>
                </a:gridCol>
                <a:gridCol w="535116">
                  <a:extLst>
                    <a:ext uri="{9D8B030D-6E8A-4147-A177-3AD203B41FA5}">
                      <a16:colId xmlns:a16="http://schemas.microsoft.com/office/drawing/2014/main" val="20005"/>
                    </a:ext>
                  </a:extLst>
                </a:gridCol>
                <a:gridCol w="475012">
                  <a:extLst>
                    <a:ext uri="{9D8B030D-6E8A-4147-A177-3AD203B41FA5}">
                      <a16:colId xmlns:a16="http://schemas.microsoft.com/office/drawing/2014/main" val="20006"/>
                    </a:ext>
                  </a:extLst>
                </a:gridCol>
              </a:tblGrid>
              <a:tr h="514928">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058776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86018"/>
                                        </p:tgtEl>
                                        <p:attrNameLst>
                                          <p:attrName>style.visibility</p:attrName>
                                        </p:attrNameLst>
                                      </p:cBhvr>
                                      <p:to>
                                        <p:strVal val="visible"/>
                                      </p:to>
                                    </p:set>
                                    <p:animEffect transition="in" filter="wipe(down)">
                                      <p:cBhvr>
                                        <p:cTn id="7" dur="580">
                                          <p:stCondLst>
                                            <p:cond delay="0"/>
                                          </p:stCondLst>
                                        </p:cTn>
                                        <p:tgtEl>
                                          <p:spTgt spid="86018"/>
                                        </p:tgtEl>
                                      </p:cBhvr>
                                    </p:animEffect>
                                    <p:anim calcmode="lin" valueType="num">
                                      <p:cBhvr>
                                        <p:cTn id="8" dur="1822" tmFilter="0,0; 0.14,0.36; 0.43,0.73; 0.71,0.91; 1.0,1.0">
                                          <p:stCondLst>
                                            <p:cond delay="0"/>
                                          </p:stCondLst>
                                        </p:cTn>
                                        <p:tgtEl>
                                          <p:spTgt spid="8601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601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601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601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6018"/>
                                        </p:tgtEl>
                                        <p:attrNameLst>
                                          <p:attrName>ppt_y</p:attrName>
                                        </p:attrNameLst>
                                      </p:cBhvr>
                                      <p:tavLst>
                                        <p:tav tm="0" fmla="#ppt_y-sin(pi*$)/81">
                                          <p:val>
                                            <p:fltVal val="0"/>
                                          </p:val>
                                        </p:tav>
                                        <p:tav tm="100000">
                                          <p:val>
                                            <p:fltVal val="1"/>
                                          </p:val>
                                        </p:tav>
                                      </p:tavLst>
                                    </p:anim>
                                    <p:animScale>
                                      <p:cBhvr>
                                        <p:cTn id="13" dur="26">
                                          <p:stCondLst>
                                            <p:cond delay="650"/>
                                          </p:stCondLst>
                                        </p:cTn>
                                        <p:tgtEl>
                                          <p:spTgt spid="86018"/>
                                        </p:tgtEl>
                                      </p:cBhvr>
                                      <p:to x="100000" y="60000"/>
                                    </p:animScale>
                                    <p:animScale>
                                      <p:cBhvr>
                                        <p:cTn id="14" dur="166" decel="50000">
                                          <p:stCondLst>
                                            <p:cond delay="676"/>
                                          </p:stCondLst>
                                        </p:cTn>
                                        <p:tgtEl>
                                          <p:spTgt spid="86018"/>
                                        </p:tgtEl>
                                      </p:cBhvr>
                                      <p:to x="100000" y="100000"/>
                                    </p:animScale>
                                    <p:animScale>
                                      <p:cBhvr>
                                        <p:cTn id="15" dur="26">
                                          <p:stCondLst>
                                            <p:cond delay="1312"/>
                                          </p:stCondLst>
                                        </p:cTn>
                                        <p:tgtEl>
                                          <p:spTgt spid="86018"/>
                                        </p:tgtEl>
                                      </p:cBhvr>
                                      <p:to x="100000" y="80000"/>
                                    </p:animScale>
                                    <p:animScale>
                                      <p:cBhvr>
                                        <p:cTn id="16" dur="166" decel="50000">
                                          <p:stCondLst>
                                            <p:cond delay="1338"/>
                                          </p:stCondLst>
                                        </p:cTn>
                                        <p:tgtEl>
                                          <p:spTgt spid="86018"/>
                                        </p:tgtEl>
                                      </p:cBhvr>
                                      <p:to x="100000" y="100000"/>
                                    </p:animScale>
                                    <p:animScale>
                                      <p:cBhvr>
                                        <p:cTn id="17" dur="26">
                                          <p:stCondLst>
                                            <p:cond delay="1642"/>
                                          </p:stCondLst>
                                        </p:cTn>
                                        <p:tgtEl>
                                          <p:spTgt spid="86018"/>
                                        </p:tgtEl>
                                      </p:cBhvr>
                                      <p:to x="100000" y="90000"/>
                                    </p:animScale>
                                    <p:animScale>
                                      <p:cBhvr>
                                        <p:cTn id="18" dur="166" decel="50000">
                                          <p:stCondLst>
                                            <p:cond delay="1668"/>
                                          </p:stCondLst>
                                        </p:cTn>
                                        <p:tgtEl>
                                          <p:spTgt spid="86018"/>
                                        </p:tgtEl>
                                      </p:cBhvr>
                                      <p:to x="100000" y="100000"/>
                                    </p:animScale>
                                    <p:animScale>
                                      <p:cBhvr>
                                        <p:cTn id="19" dur="26">
                                          <p:stCondLst>
                                            <p:cond delay="1808"/>
                                          </p:stCondLst>
                                        </p:cTn>
                                        <p:tgtEl>
                                          <p:spTgt spid="86018"/>
                                        </p:tgtEl>
                                      </p:cBhvr>
                                      <p:to x="100000" y="95000"/>
                                    </p:animScale>
                                    <p:animScale>
                                      <p:cBhvr>
                                        <p:cTn id="20" dur="166" decel="50000">
                                          <p:stCondLst>
                                            <p:cond delay="1834"/>
                                          </p:stCondLst>
                                        </p:cTn>
                                        <p:tgtEl>
                                          <p:spTgt spid="86018"/>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down)">
                                      <p:cBhvr>
                                        <p:cTn id="23" dur="580">
                                          <p:stCondLst>
                                            <p:cond delay="0"/>
                                          </p:stCondLst>
                                        </p:cTn>
                                        <p:tgtEl>
                                          <p:spTgt spid="15"/>
                                        </p:tgtEl>
                                      </p:cBhvr>
                                    </p:animEffect>
                                    <p:anim calcmode="lin" valueType="num">
                                      <p:cBhvr>
                                        <p:cTn id="24" dur="1822" tmFilter="0,0; 0.14,0.36; 0.43,0.73; 0.71,0.91; 1.0,1.0">
                                          <p:stCondLst>
                                            <p:cond delay="0"/>
                                          </p:stCondLst>
                                        </p:cTn>
                                        <p:tgtEl>
                                          <p:spTgt spid="1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5"/>
                                        </p:tgtEl>
                                        <p:attrNameLst>
                                          <p:attrName>ppt_y</p:attrName>
                                        </p:attrNameLst>
                                      </p:cBhvr>
                                      <p:tavLst>
                                        <p:tav tm="0" fmla="#ppt_y-sin(pi*$)/81">
                                          <p:val>
                                            <p:fltVal val="0"/>
                                          </p:val>
                                        </p:tav>
                                        <p:tav tm="100000">
                                          <p:val>
                                            <p:fltVal val="1"/>
                                          </p:val>
                                        </p:tav>
                                      </p:tavLst>
                                    </p:anim>
                                    <p:animScale>
                                      <p:cBhvr>
                                        <p:cTn id="29" dur="26">
                                          <p:stCondLst>
                                            <p:cond delay="650"/>
                                          </p:stCondLst>
                                        </p:cTn>
                                        <p:tgtEl>
                                          <p:spTgt spid="15"/>
                                        </p:tgtEl>
                                      </p:cBhvr>
                                      <p:to x="100000" y="60000"/>
                                    </p:animScale>
                                    <p:animScale>
                                      <p:cBhvr>
                                        <p:cTn id="30" dur="166" decel="50000">
                                          <p:stCondLst>
                                            <p:cond delay="676"/>
                                          </p:stCondLst>
                                        </p:cTn>
                                        <p:tgtEl>
                                          <p:spTgt spid="15"/>
                                        </p:tgtEl>
                                      </p:cBhvr>
                                      <p:to x="100000" y="100000"/>
                                    </p:animScale>
                                    <p:animScale>
                                      <p:cBhvr>
                                        <p:cTn id="31" dur="26">
                                          <p:stCondLst>
                                            <p:cond delay="1312"/>
                                          </p:stCondLst>
                                        </p:cTn>
                                        <p:tgtEl>
                                          <p:spTgt spid="15"/>
                                        </p:tgtEl>
                                      </p:cBhvr>
                                      <p:to x="100000" y="80000"/>
                                    </p:animScale>
                                    <p:animScale>
                                      <p:cBhvr>
                                        <p:cTn id="32" dur="166" decel="50000">
                                          <p:stCondLst>
                                            <p:cond delay="1338"/>
                                          </p:stCondLst>
                                        </p:cTn>
                                        <p:tgtEl>
                                          <p:spTgt spid="15"/>
                                        </p:tgtEl>
                                      </p:cBhvr>
                                      <p:to x="100000" y="100000"/>
                                    </p:animScale>
                                    <p:animScale>
                                      <p:cBhvr>
                                        <p:cTn id="33" dur="26">
                                          <p:stCondLst>
                                            <p:cond delay="1642"/>
                                          </p:stCondLst>
                                        </p:cTn>
                                        <p:tgtEl>
                                          <p:spTgt spid="15"/>
                                        </p:tgtEl>
                                      </p:cBhvr>
                                      <p:to x="100000" y="90000"/>
                                    </p:animScale>
                                    <p:animScale>
                                      <p:cBhvr>
                                        <p:cTn id="34" dur="166" decel="50000">
                                          <p:stCondLst>
                                            <p:cond delay="1668"/>
                                          </p:stCondLst>
                                        </p:cTn>
                                        <p:tgtEl>
                                          <p:spTgt spid="15"/>
                                        </p:tgtEl>
                                      </p:cBhvr>
                                      <p:to x="100000" y="100000"/>
                                    </p:animScale>
                                    <p:animScale>
                                      <p:cBhvr>
                                        <p:cTn id="35" dur="26">
                                          <p:stCondLst>
                                            <p:cond delay="1808"/>
                                          </p:stCondLst>
                                        </p:cTn>
                                        <p:tgtEl>
                                          <p:spTgt spid="15"/>
                                        </p:tgtEl>
                                      </p:cBhvr>
                                      <p:to x="100000" y="95000"/>
                                    </p:animScale>
                                    <p:animScale>
                                      <p:cBhvr>
                                        <p:cTn id="36" dur="166" decel="50000">
                                          <p:stCondLst>
                                            <p:cond delay="1834"/>
                                          </p:stCondLst>
                                        </p:cTn>
                                        <p:tgtEl>
                                          <p:spTgt spid="15"/>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down)">
                                      <p:cBhvr>
                                        <p:cTn id="39" dur="580">
                                          <p:stCondLst>
                                            <p:cond delay="0"/>
                                          </p:stCondLst>
                                        </p:cTn>
                                        <p:tgtEl>
                                          <p:spTgt spid="17"/>
                                        </p:tgtEl>
                                      </p:cBhvr>
                                    </p:animEffect>
                                    <p:anim calcmode="lin" valueType="num">
                                      <p:cBhvr>
                                        <p:cTn id="40"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45" dur="26">
                                          <p:stCondLst>
                                            <p:cond delay="650"/>
                                          </p:stCondLst>
                                        </p:cTn>
                                        <p:tgtEl>
                                          <p:spTgt spid="17"/>
                                        </p:tgtEl>
                                      </p:cBhvr>
                                      <p:to x="100000" y="60000"/>
                                    </p:animScale>
                                    <p:animScale>
                                      <p:cBhvr>
                                        <p:cTn id="46" dur="166" decel="50000">
                                          <p:stCondLst>
                                            <p:cond delay="676"/>
                                          </p:stCondLst>
                                        </p:cTn>
                                        <p:tgtEl>
                                          <p:spTgt spid="17"/>
                                        </p:tgtEl>
                                      </p:cBhvr>
                                      <p:to x="100000" y="100000"/>
                                    </p:animScale>
                                    <p:animScale>
                                      <p:cBhvr>
                                        <p:cTn id="47" dur="26">
                                          <p:stCondLst>
                                            <p:cond delay="1312"/>
                                          </p:stCondLst>
                                        </p:cTn>
                                        <p:tgtEl>
                                          <p:spTgt spid="17"/>
                                        </p:tgtEl>
                                      </p:cBhvr>
                                      <p:to x="100000" y="80000"/>
                                    </p:animScale>
                                    <p:animScale>
                                      <p:cBhvr>
                                        <p:cTn id="48" dur="166" decel="50000">
                                          <p:stCondLst>
                                            <p:cond delay="1338"/>
                                          </p:stCondLst>
                                        </p:cTn>
                                        <p:tgtEl>
                                          <p:spTgt spid="17"/>
                                        </p:tgtEl>
                                      </p:cBhvr>
                                      <p:to x="100000" y="100000"/>
                                    </p:animScale>
                                    <p:animScale>
                                      <p:cBhvr>
                                        <p:cTn id="49" dur="26">
                                          <p:stCondLst>
                                            <p:cond delay="1642"/>
                                          </p:stCondLst>
                                        </p:cTn>
                                        <p:tgtEl>
                                          <p:spTgt spid="17"/>
                                        </p:tgtEl>
                                      </p:cBhvr>
                                      <p:to x="100000" y="90000"/>
                                    </p:animScale>
                                    <p:animScale>
                                      <p:cBhvr>
                                        <p:cTn id="50" dur="166" decel="50000">
                                          <p:stCondLst>
                                            <p:cond delay="1668"/>
                                          </p:stCondLst>
                                        </p:cTn>
                                        <p:tgtEl>
                                          <p:spTgt spid="17"/>
                                        </p:tgtEl>
                                      </p:cBhvr>
                                      <p:to x="100000" y="100000"/>
                                    </p:animScale>
                                    <p:animScale>
                                      <p:cBhvr>
                                        <p:cTn id="51" dur="26">
                                          <p:stCondLst>
                                            <p:cond delay="1808"/>
                                          </p:stCondLst>
                                        </p:cTn>
                                        <p:tgtEl>
                                          <p:spTgt spid="17"/>
                                        </p:tgtEl>
                                      </p:cBhvr>
                                      <p:to x="100000" y="95000"/>
                                    </p:animScale>
                                    <p:animScale>
                                      <p:cBhvr>
                                        <p:cTn id="52" dur="166" decel="50000">
                                          <p:stCondLst>
                                            <p:cond delay="1834"/>
                                          </p:stCondLst>
                                        </p:cTn>
                                        <p:tgtEl>
                                          <p:spTgt spid="17"/>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wipe(down)">
                                      <p:cBhvr>
                                        <p:cTn id="55" dur="580">
                                          <p:stCondLst>
                                            <p:cond delay="0"/>
                                          </p:stCondLst>
                                        </p:cTn>
                                        <p:tgtEl>
                                          <p:spTgt spid="16"/>
                                        </p:tgtEl>
                                      </p:cBhvr>
                                    </p:animEffect>
                                    <p:anim calcmode="lin" valueType="num">
                                      <p:cBhvr>
                                        <p:cTn id="56"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1" dur="26">
                                          <p:stCondLst>
                                            <p:cond delay="650"/>
                                          </p:stCondLst>
                                        </p:cTn>
                                        <p:tgtEl>
                                          <p:spTgt spid="16"/>
                                        </p:tgtEl>
                                      </p:cBhvr>
                                      <p:to x="100000" y="60000"/>
                                    </p:animScale>
                                    <p:animScale>
                                      <p:cBhvr>
                                        <p:cTn id="62" dur="166" decel="50000">
                                          <p:stCondLst>
                                            <p:cond delay="676"/>
                                          </p:stCondLst>
                                        </p:cTn>
                                        <p:tgtEl>
                                          <p:spTgt spid="16"/>
                                        </p:tgtEl>
                                      </p:cBhvr>
                                      <p:to x="100000" y="100000"/>
                                    </p:animScale>
                                    <p:animScale>
                                      <p:cBhvr>
                                        <p:cTn id="63" dur="26">
                                          <p:stCondLst>
                                            <p:cond delay="1312"/>
                                          </p:stCondLst>
                                        </p:cTn>
                                        <p:tgtEl>
                                          <p:spTgt spid="16"/>
                                        </p:tgtEl>
                                      </p:cBhvr>
                                      <p:to x="100000" y="80000"/>
                                    </p:animScale>
                                    <p:animScale>
                                      <p:cBhvr>
                                        <p:cTn id="64" dur="166" decel="50000">
                                          <p:stCondLst>
                                            <p:cond delay="1338"/>
                                          </p:stCondLst>
                                        </p:cTn>
                                        <p:tgtEl>
                                          <p:spTgt spid="16"/>
                                        </p:tgtEl>
                                      </p:cBhvr>
                                      <p:to x="100000" y="100000"/>
                                    </p:animScale>
                                    <p:animScale>
                                      <p:cBhvr>
                                        <p:cTn id="65" dur="26">
                                          <p:stCondLst>
                                            <p:cond delay="1642"/>
                                          </p:stCondLst>
                                        </p:cTn>
                                        <p:tgtEl>
                                          <p:spTgt spid="16"/>
                                        </p:tgtEl>
                                      </p:cBhvr>
                                      <p:to x="100000" y="90000"/>
                                    </p:animScale>
                                    <p:animScale>
                                      <p:cBhvr>
                                        <p:cTn id="66" dur="166" decel="50000">
                                          <p:stCondLst>
                                            <p:cond delay="1668"/>
                                          </p:stCondLst>
                                        </p:cTn>
                                        <p:tgtEl>
                                          <p:spTgt spid="16"/>
                                        </p:tgtEl>
                                      </p:cBhvr>
                                      <p:to x="100000" y="100000"/>
                                    </p:animScale>
                                    <p:animScale>
                                      <p:cBhvr>
                                        <p:cTn id="67" dur="26">
                                          <p:stCondLst>
                                            <p:cond delay="1808"/>
                                          </p:stCondLst>
                                        </p:cTn>
                                        <p:tgtEl>
                                          <p:spTgt spid="16"/>
                                        </p:tgtEl>
                                      </p:cBhvr>
                                      <p:to x="100000" y="95000"/>
                                    </p:animScale>
                                    <p:animScale>
                                      <p:cBhvr>
                                        <p:cTn id="68" dur="166" decel="50000">
                                          <p:stCondLst>
                                            <p:cond delay="1834"/>
                                          </p:stCondLst>
                                        </p:cTn>
                                        <p:tgtEl>
                                          <p:spTgt spid="16"/>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8"/>
                                        </p:tgtEl>
                                        <p:attrNameLst>
                                          <p:attrName>style.visibility</p:attrName>
                                        </p:attrNameLst>
                                      </p:cBhvr>
                                      <p:to>
                                        <p:strVal val="visible"/>
                                      </p:to>
                                    </p:set>
                                    <p:animEffect transition="in" filter="wipe(down)">
                                      <p:cBhvr>
                                        <p:cTn id="71" dur="580">
                                          <p:stCondLst>
                                            <p:cond delay="0"/>
                                          </p:stCondLst>
                                        </p:cTn>
                                        <p:tgtEl>
                                          <p:spTgt spid="18"/>
                                        </p:tgtEl>
                                      </p:cBhvr>
                                    </p:animEffect>
                                    <p:anim calcmode="lin" valueType="num">
                                      <p:cBhvr>
                                        <p:cTn id="72"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7" dur="26">
                                          <p:stCondLst>
                                            <p:cond delay="650"/>
                                          </p:stCondLst>
                                        </p:cTn>
                                        <p:tgtEl>
                                          <p:spTgt spid="18"/>
                                        </p:tgtEl>
                                      </p:cBhvr>
                                      <p:to x="100000" y="60000"/>
                                    </p:animScale>
                                    <p:animScale>
                                      <p:cBhvr>
                                        <p:cTn id="78" dur="166" decel="50000">
                                          <p:stCondLst>
                                            <p:cond delay="676"/>
                                          </p:stCondLst>
                                        </p:cTn>
                                        <p:tgtEl>
                                          <p:spTgt spid="18"/>
                                        </p:tgtEl>
                                      </p:cBhvr>
                                      <p:to x="100000" y="100000"/>
                                    </p:animScale>
                                    <p:animScale>
                                      <p:cBhvr>
                                        <p:cTn id="79" dur="26">
                                          <p:stCondLst>
                                            <p:cond delay="1312"/>
                                          </p:stCondLst>
                                        </p:cTn>
                                        <p:tgtEl>
                                          <p:spTgt spid="18"/>
                                        </p:tgtEl>
                                      </p:cBhvr>
                                      <p:to x="100000" y="80000"/>
                                    </p:animScale>
                                    <p:animScale>
                                      <p:cBhvr>
                                        <p:cTn id="80" dur="166" decel="50000">
                                          <p:stCondLst>
                                            <p:cond delay="1338"/>
                                          </p:stCondLst>
                                        </p:cTn>
                                        <p:tgtEl>
                                          <p:spTgt spid="18"/>
                                        </p:tgtEl>
                                      </p:cBhvr>
                                      <p:to x="100000" y="100000"/>
                                    </p:animScale>
                                    <p:animScale>
                                      <p:cBhvr>
                                        <p:cTn id="81" dur="26">
                                          <p:stCondLst>
                                            <p:cond delay="1642"/>
                                          </p:stCondLst>
                                        </p:cTn>
                                        <p:tgtEl>
                                          <p:spTgt spid="18"/>
                                        </p:tgtEl>
                                      </p:cBhvr>
                                      <p:to x="100000" y="90000"/>
                                    </p:animScale>
                                    <p:animScale>
                                      <p:cBhvr>
                                        <p:cTn id="82" dur="166" decel="50000">
                                          <p:stCondLst>
                                            <p:cond delay="1668"/>
                                          </p:stCondLst>
                                        </p:cTn>
                                        <p:tgtEl>
                                          <p:spTgt spid="18"/>
                                        </p:tgtEl>
                                      </p:cBhvr>
                                      <p:to x="100000" y="100000"/>
                                    </p:animScale>
                                    <p:animScale>
                                      <p:cBhvr>
                                        <p:cTn id="83" dur="26">
                                          <p:stCondLst>
                                            <p:cond delay="1808"/>
                                          </p:stCondLst>
                                        </p:cTn>
                                        <p:tgtEl>
                                          <p:spTgt spid="18"/>
                                        </p:tgtEl>
                                      </p:cBhvr>
                                      <p:to x="100000" y="95000"/>
                                    </p:animScale>
                                    <p:animScale>
                                      <p:cBhvr>
                                        <p:cTn id="84" dur="166" decel="50000">
                                          <p:stCondLst>
                                            <p:cond delay="1834"/>
                                          </p:stCondLst>
                                        </p:cTn>
                                        <p:tgtEl>
                                          <p:spTgt spid="18"/>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19"/>
                                        </p:tgtEl>
                                        <p:attrNameLst>
                                          <p:attrName>style.visibility</p:attrName>
                                        </p:attrNameLst>
                                      </p:cBhvr>
                                      <p:to>
                                        <p:strVal val="visible"/>
                                      </p:to>
                                    </p:set>
                                    <p:animEffect transition="in" filter="wipe(down)">
                                      <p:cBhvr>
                                        <p:cTn id="87" dur="580">
                                          <p:stCondLst>
                                            <p:cond delay="0"/>
                                          </p:stCondLst>
                                        </p:cTn>
                                        <p:tgtEl>
                                          <p:spTgt spid="19"/>
                                        </p:tgtEl>
                                      </p:cBhvr>
                                    </p:animEffect>
                                    <p:anim calcmode="lin" valueType="num">
                                      <p:cBhvr>
                                        <p:cTn id="88"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93" dur="26">
                                          <p:stCondLst>
                                            <p:cond delay="650"/>
                                          </p:stCondLst>
                                        </p:cTn>
                                        <p:tgtEl>
                                          <p:spTgt spid="19"/>
                                        </p:tgtEl>
                                      </p:cBhvr>
                                      <p:to x="100000" y="60000"/>
                                    </p:animScale>
                                    <p:animScale>
                                      <p:cBhvr>
                                        <p:cTn id="94" dur="166" decel="50000">
                                          <p:stCondLst>
                                            <p:cond delay="676"/>
                                          </p:stCondLst>
                                        </p:cTn>
                                        <p:tgtEl>
                                          <p:spTgt spid="19"/>
                                        </p:tgtEl>
                                      </p:cBhvr>
                                      <p:to x="100000" y="100000"/>
                                    </p:animScale>
                                    <p:animScale>
                                      <p:cBhvr>
                                        <p:cTn id="95" dur="26">
                                          <p:stCondLst>
                                            <p:cond delay="1312"/>
                                          </p:stCondLst>
                                        </p:cTn>
                                        <p:tgtEl>
                                          <p:spTgt spid="19"/>
                                        </p:tgtEl>
                                      </p:cBhvr>
                                      <p:to x="100000" y="80000"/>
                                    </p:animScale>
                                    <p:animScale>
                                      <p:cBhvr>
                                        <p:cTn id="96" dur="166" decel="50000">
                                          <p:stCondLst>
                                            <p:cond delay="1338"/>
                                          </p:stCondLst>
                                        </p:cTn>
                                        <p:tgtEl>
                                          <p:spTgt spid="19"/>
                                        </p:tgtEl>
                                      </p:cBhvr>
                                      <p:to x="100000" y="100000"/>
                                    </p:animScale>
                                    <p:animScale>
                                      <p:cBhvr>
                                        <p:cTn id="97" dur="26">
                                          <p:stCondLst>
                                            <p:cond delay="1642"/>
                                          </p:stCondLst>
                                        </p:cTn>
                                        <p:tgtEl>
                                          <p:spTgt spid="19"/>
                                        </p:tgtEl>
                                      </p:cBhvr>
                                      <p:to x="100000" y="90000"/>
                                    </p:animScale>
                                    <p:animScale>
                                      <p:cBhvr>
                                        <p:cTn id="98" dur="166" decel="50000">
                                          <p:stCondLst>
                                            <p:cond delay="1668"/>
                                          </p:stCondLst>
                                        </p:cTn>
                                        <p:tgtEl>
                                          <p:spTgt spid="19"/>
                                        </p:tgtEl>
                                      </p:cBhvr>
                                      <p:to x="100000" y="100000"/>
                                    </p:animScale>
                                    <p:animScale>
                                      <p:cBhvr>
                                        <p:cTn id="99" dur="26">
                                          <p:stCondLst>
                                            <p:cond delay="1808"/>
                                          </p:stCondLst>
                                        </p:cTn>
                                        <p:tgtEl>
                                          <p:spTgt spid="19"/>
                                        </p:tgtEl>
                                      </p:cBhvr>
                                      <p:to x="100000" y="95000"/>
                                    </p:animScale>
                                    <p:animScale>
                                      <p:cBhvr>
                                        <p:cTn id="100" dur="166" decel="50000">
                                          <p:stCondLst>
                                            <p:cond delay="1834"/>
                                          </p:stCondLst>
                                        </p:cTn>
                                        <p:tgtEl>
                                          <p:spTgt spid="19"/>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20"/>
                                        </p:tgtEl>
                                        <p:attrNameLst>
                                          <p:attrName>style.visibility</p:attrName>
                                        </p:attrNameLst>
                                      </p:cBhvr>
                                      <p:to>
                                        <p:strVal val="visible"/>
                                      </p:to>
                                    </p:set>
                                    <p:animEffect transition="in" filter="wipe(down)">
                                      <p:cBhvr>
                                        <p:cTn id="103" dur="580">
                                          <p:stCondLst>
                                            <p:cond delay="0"/>
                                          </p:stCondLst>
                                        </p:cTn>
                                        <p:tgtEl>
                                          <p:spTgt spid="20"/>
                                        </p:tgtEl>
                                      </p:cBhvr>
                                    </p:animEffect>
                                    <p:anim calcmode="lin" valueType="num">
                                      <p:cBhvr>
                                        <p:cTn id="104"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109" dur="26">
                                          <p:stCondLst>
                                            <p:cond delay="650"/>
                                          </p:stCondLst>
                                        </p:cTn>
                                        <p:tgtEl>
                                          <p:spTgt spid="20"/>
                                        </p:tgtEl>
                                      </p:cBhvr>
                                      <p:to x="100000" y="60000"/>
                                    </p:animScale>
                                    <p:animScale>
                                      <p:cBhvr>
                                        <p:cTn id="110" dur="166" decel="50000">
                                          <p:stCondLst>
                                            <p:cond delay="676"/>
                                          </p:stCondLst>
                                        </p:cTn>
                                        <p:tgtEl>
                                          <p:spTgt spid="20"/>
                                        </p:tgtEl>
                                      </p:cBhvr>
                                      <p:to x="100000" y="100000"/>
                                    </p:animScale>
                                    <p:animScale>
                                      <p:cBhvr>
                                        <p:cTn id="111" dur="26">
                                          <p:stCondLst>
                                            <p:cond delay="1312"/>
                                          </p:stCondLst>
                                        </p:cTn>
                                        <p:tgtEl>
                                          <p:spTgt spid="20"/>
                                        </p:tgtEl>
                                      </p:cBhvr>
                                      <p:to x="100000" y="80000"/>
                                    </p:animScale>
                                    <p:animScale>
                                      <p:cBhvr>
                                        <p:cTn id="112" dur="166" decel="50000">
                                          <p:stCondLst>
                                            <p:cond delay="1338"/>
                                          </p:stCondLst>
                                        </p:cTn>
                                        <p:tgtEl>
                                          <p:spTgt spid="20"/>
                                        </p:tgtEl>
                                      </p:cBhvr>
                                      <p:to x="100000" y="100000"/>
                                    </p:animScale>
                                    <p:animScale>
                                      <p:cBhvr>
                                        <p:cTn id="113" dur="26">
                                          <p:stCondLst>
                                            <p:cond delay="1642"/>
                                          </p:stCondLst>
                                        </p:cTn>
                                        <p:tgtEl>
                                          <p:spTgt spid="20"/>
                                        </p:tgtEl>
                                      </p:cBhvr>
                                      <p:to x="100000" y="90000"/>
                                    </p:animScale>
                                    <p:animScale>
                                      <p:cBhvr>
                                        <p:cTn id="114" dur="166" decel="50000">
                                          <p:stCondLst>
                                            <p:cond delay="1668"/>
                                          </p:stCondLst>
                                        </p:cTn>
                                        <p:tgtEl>
                                          <p:spTgt spid="20"/>
                                        </p:tgtEl>
                                      </p:cBhvr>
                                      <p:to x="100000" y="100000"/>
                                    </p:animScale>
                                    <p:animScale>
                                      <p:cBhvr>
                                        <p:cTn id="115" dur="26">
                                          <p:stCondLst>
                                            <p:cond delay="1808"/>
                                          </p:stCondLst>
                                        </p:cTn>
                                        <p:tgtEl>
                                          <p:spTgt spid="20"/>
                                        </p:tgtEl>
                                      </p:cBhvr>
                                      <p:to x="100000" y="95000"/>
                                    </p:animScale>
                                    <p:animScale>
                                      <p:cBhvr>
                                        <p:cTn id="116" dur="166" decel="50000">
                                          <p:stCondLst>
                                            <p:cond delay="1834"/>
                                          </p:stCondLst>
                                        </p:cTn>
                                        <p:tgtEl>
                                          <p:spTgt spid="20"/>
                                        </p:tgtEl>
                                      </p:cBhvr>
                                      <p:to x="100000" y="100000"/>
                                    </p:animScale>
                                  </p:childTnLst>
                                </p:cTn>
                              </p:par>
                            </p:childTnLst>
                          </p:cTn>
                        </p:par>
                        <p:par>
                          <p:cTn id="117" fill="hold">
                            <p:stCondLst>
                              <p:cond delay="2000"/>
                            </p:stCondLst>
                            <p:childTnLst>
                              <p:par>
                                <p:cTn id="118" presetID="26" presetClass="entr" presetSubtype="0" fill="hold" nodeType="afterEffect">
                                  <p:stCondLst>
                                    <p:cond delay="0"/>
                                  </p:stCondLst>
                                  <p:childTnLst>
                                    <p:set>
                                      <p:cBhvr>
                                        <p:cTn id="119" dur="1" fill="hold">
                                          <p:stCondLst>
                                            <p:cond delay="0"/>
                                          </p:stCondLst>
                                        </p:cTn>
                                        <p:tgtEl>
                                          <p:spTgt spid="86020"/>
                                        </p:tgtEl>
                                        <p:attrNameLst>
                                          <p:attrName>style.visibility</p:attrName>
                                        </p:attrNameLst>
                                      </p:cBhvr>
                                      <p:to>
                                        <p:strVal val="visible"/>
                                      </p:to>
                                    </p:set>
                                    <p:animEffect transition="in" filter="wipe(down)">
                                      <p:cBhvr>
                                        <p:cTn id="120" dur="580">
                                          <p:stCondLst>
                                            <p:cond delay="0"/>
                                          </p:stCondLst>
                                        </p:cTn>
                                        <p:tgtEl>
                                          <p:spTgt spid="86020"/>
                                        </p:tgtEl>
                                      </p:cBhvr>
                                    </p:animEffect>
                                    <p:anim calcmode="lin" valueType="num">
                                      <p:cBhvr>
                                        <p:cTn id="121" dur="1822" tmFilter="0,0; 0.14,0.36; 0.43,0.73; 0.71,0.91; 1.0,1.0">
                                          <p:stCondLst>
                                            <p:cond delay="0"/>
                                          </p:stCondLst>
                                        </p:cTn>
                                        <p:tgtEl>
                                          <p:spTgt spid="86020"/>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86020"/>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86020"/>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86020"/>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86020"/>
                                        </p:tgtEl>
                                        <p:attrNameLst>
                                          <p:attrName>ppt_y</p:attrName>
                                        </p:attrNameLst>
                                      </p:cBhvr>
                                      <p:tavLst>
                                        <p:tav tm="0" fmla="#ppt_y-sin(pi*$)/81">
                                          <p:val>
                                            <p:fltVal val="0"/>
                                          </p:val>
                                        </p:tav>
                                        <p:tav tm="100000">
                                          <p:val>
                                            <p:fltVal val="1"/>
                                          </p:val>
                                        </p:tav>
                                      </p:tavLst>
                                    </p:anim>
                                    <p:animScale>
                                      <p:cBhvr>
                                        <p:cTn id="126" dur="26">
                                          <p:stCondLst>
                                            <p:cond delay="650"/>
                                          </p:stCondLst>
                                        </p:cTn>
                                        <p:tgtEl>
                                          <p:spTgt spid="86020"/>
                                        </p:tgtEl>
                                      </p:cBhvr>
                                      <p:to x="100000" y="60000"/>
                                    </p:animScale>
                                    <p:animScale>
                                      <p:cBhvr>
                                        <p:cTn id="127" dur="166" decel="50000">
                                          <p:stCondLst>
                                            <p:cond delay="676"/>
                                          </p:stCondLst>
                                        </p:cTn>
                                        <p:tgtEl>
                                          <p:spTgt spid="86020"/>
                                        </p:tgtEl>
                                      </p:cBhvr>
                                      <p:to x="100000" y="100000"/>
                                    </p:animScale>
                                    <p:animScale>
                                      <p:cBhvr>
                                        <p:cTn id="128" dur="26">
                                          <p:stCondLst>
                                            <p:cond delay="1312"/>
                                          </p:stCondLst>
                                        </p:cTn>
                                        <p:tgtEl>
                                          <p:spTgt spid="86020"/>
                                        </p:tgtEl>
                                      </p:cBhvr>
                                      <p:to x="100000" y="80000"/>
                                    </p:animScale>
                                    <p:animScale>
                                      <p:cBhvr>
                                        <p:cTn id="129" dur="166" decel="50000">
                                          <p:stCondLst>
                                            <p:cond delay="1338"/>
                                          </p:stCondLst>
                                        </p:cTn>
                                        <p:tgtEl>
                                          <p:spTgt spid="86020"/>
                                        </p:tgtEl>
                                      </p:cBhvr>
                                      <p:to x="100000" y="100000"/>
                                    </p:animScale>
                                    <p:animScale>
                                      <p:cBhvr>
                                        <p:cTn id="130" dur="26">
                                          <p:stCondLst>
                                            <p:cond delay="1642"/>
                                          </p:stCondLst>
                                        </p:cTn>
                                        <p:tgtEl>
                                          <p:spTgt spid="86020"/>
                                        </p:tgtEl>
                                      </p:cBhvr>
                                      <p:to x="100000" y="90000"/>
                                    </p:animScale>
                                    <p:animScale>
                                      <p:cBhvr>
                                        <p:cTn id="131" dur="166" decel="50000">
                                          <p:stCondLst>
                                            <p:cond delay="1668"/>
                                          </p:stCondLst>
                                        </p:cTn>
                                        <p:tgtEl>
                                          <p:spTgt spid="86020"/>
                                        </p:tgtEl>
                                      </p:cBhvr>
                                      <p:to x="100000" y="100000"/>
                                    </p:animScale>
                                    <p:animScale>
                                      <p:cBhvr>
                                        <p:cTn id="132" dur="26">
                                          <p:stCondLst>
                                            <p:cond delay="1808"/>
                                          </p:stCondLst>
                                        </p:cTn>
                                        <p:tgtEl>
                                          <p:spTgt spid="86020"/>
                                        </p:tgtEl>
                                      </p:cBhvr>
                                      <p:to x="100000" y="95000"/>
                                    </p:animScale>
                                    <p:animScale>
                                      <p:cBhvr>
                                        <p:cTn id="133" dur="166" decel="50000">
                                          <p:stCondLst>
                                            <p:cond delay="1834"/>
                                          </p:stCondLst>
                                        </p:cTn>
                                        <p:tgtEl>
                                          <p:spTgt spid="86020"/>
                                        </p:tgtEl>
                                      </p:cBhvr>
                                      <p:to x="100000" y="100000"/>
                                    </p:animScale>
                                  </p:childTnLst>
                                </p:cTn>
                              </p:par>
                              <p:par>
                                <p:cTn id="134" presetID="26" presetClass="entr" presetSubtype="0" fill="hold" nodeType="withEffect">
                                  <p:stCondLst>
                                    <p:cond delay="0"/>
                                  </p:stCondLst>
                                  <p:childTnLst>
                                    <p:set>
                                      <p:cBhvr>
                                        <p:cTn id="135" dur="1" fill="hold">
                                          <p:stCondLst>
                                            <p:cond delay="0"/>
                                          </p:stCondLst>
                                        </p:cTn>
                                        <p:tgtEl>
                                          <p:spTgt spid="21"/>
                                        </p:tgtEl>
                                        <p:attrNameLst>
                                          <p:attrName>style.visibility</p:attrName>
                                        </p:attrNameLst>
                                      </p:cBhvr>
                                      <p:to>
                                        <p:strVal val="visible"/>
                                      </p:to>
                                    </p:set>
                                    <p:animEffect transition="in" filter="wipe(down)">
                                      <p:cBhvr>
                                        <p:cTn id="136" dur="580">
                                          <p:stCondLst>
                                            <p:cond delay="0"/>
                                          </p:stCondLst>
                                        </p:cTn>
                                        <p:tgtEl>
                                          <p:spTgt spid="21"/>
                                        </p:tgtEl>
                                      </p:cBhvr>
                                    </p:animEffect>
                                    <p:anim calcmode="lin" valueType="num">
                                      <p:cBhvr>
                                        <p:cTn id="137"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38"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39"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40"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41"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42" dur="26">
                                          <p:stCondLst>
                                            <p:cond delay="650"/>
                                          </p:stCondLst>
                                        </p:cTn>
                                        <p:tgtEl>
                                          <p:spTgt spid="21"/>
                                        </p:tgtEl>
                                      </p:cBhvr>
                                      <p:to x="100000" y="60000"/>
                                    </p:animScale>
                                    <p:animScale>
                                      <p:cBhvr>
                                        <p:cTn id="143" dur="166" decel="50000">
                                          <p:stCondLst>
                                            <p:cond delay="676"/>
                                          </p:stCondLst>
                                        </p:cTn>
                                        <p:tgtEl>
                                          <p:spTgt spid="21"/>
                                        </p:tgtEl>
                                      </p:cBhvr>
                                      <p:to x="100000" y="100000"/>
                                    </p:animScale>
                                    <p:animScale>
                                      <p:cBhvr>
                                        <p:cTn id="144" dur="26">
                                          <p:stCondLst>
                                            <p:cond delay="1312"/>
                                          </p:stCondLst>
                                        </p:cTn>
                                        <p:tgtEl>
                                          <p:spTgt spid="21"/>
                                        </p:tgtEl>
                                      </p:cBhvr>
                                      <p:to x="100000" y="80000"/>
                                    </p:animScale>
                                    <p:animScale>
                                      <p:cBhvr>
                                        <p:cTn id="145" dur="166" decel="50000">
                                          <p:stCondLst>
                                            <p:cond delay="1338"/>
                                          </p:stCondLst>
                                        </p:cTn>
                                        <p:tgtEl>
                                          <p:spTgt spid="21"/>
                                        </p:tgtEl>
                                      </p:cBhvr>
                                      <p:to x="100000" y="100000"/>
                                    </p:animScale>
                                    <p:animScale>
                                      <p:cBhvr>
                                        <p:cTn id="146" dur="26">
                                          <p:stCondLst>
                                            <p:cond delay="1642"/>
                                          </p:stCondLst>
                                        </p:cTn>
                                        <p:tgtEl>
                                          <p:spTgt spid="21"/>
                                        </p:tgtEl>
                                      </p:cBhvr>
                                      <p:to x="100000" y="90000"/>
                                    </p:animScale>
                                    <p:animScale>
                                      <p:cBhvr>
                                        <p:cTn id="147" dur="166" decel="50000">
                                          <p:stCondLst>
                                            <p:cond delay="1668"/>
                                          </p:stCondLst>
                                        </p:cTn>
                                        <p:tgtEl>
                                          <p:spTgt spid="21"/>
                                        </p:tgtEl>
                                      </p:cBhvr>
                                      <p:to x="100000" y="100000"/>
                                    </p:animScale>
                                    <p:animScale>
                                      <p:cBhvr>
                                        <p:cTn id="148" dur="26">
                                          <p:stCondLst>
                                            <p:cond delay="1808"/>
                                          </p:stCondLst>
                                        </p:cTn>
                                        <p:tgtEl>
                                          <p:spTgt spid="21"/>
                                        </p:tgtEl>
                                      </p:cBhvr>
                                      <p:to x="100000" y="95000"/>
                                    </p:animScale>
                                    <p:animScale>
                                      <p:cBhvr>
                                        <p:cTn id="149" dur="166" decel="50000">
                                          <p:stCondLst>
                                            <p:cond delay="1834"/>
                                          </p:stCondLst>
                                        </p:cTn>
                                        <p:tgtEl>
                                          <p:spTgt spid="21"/>
                                        </p:tgtEl>
                                      </p:cBhvr>
                                      <p:to x="100000" y="100000"/>
                                    </p:animScale>
                                  </p:childTnLst>
                                </p:cTn>
                              </p:par>
                              <p:par>
                                <p:cTn id="150" presetID="26" presetClass="entr" presetSubtype="0" fill="hold" nodeType="withEffect">
                                  <p:stCondLst>
                                    <p:cond delay="0"/>
                                  </p:stCondLst>
                                  <p:childTnLst>
                                    <p:set>
                                      <p:cBhvr>
                                        <p:cTn id="151" dur="1" fill="hold">
                                          <p:stCondLst>
                                            <p:cond delay="0"/>
                                          </p:stCondLst>
                                        </p:cTn>
                                        <p:tgtEl>
                                          <p:spTgt spid="22"/>
                                        </p:tgtEl>
                                        <p:attrNameLst>
                                          <p:attrName>style.visibility</p:attrName>
                                        </p:attrNameLst>
                                      </p:cBhvr>
                                      <p:to>
                                        <p:strVal val="visible"/>
                                      </p:to>
                                    </p:set>
                                    <p:animEffect transition="in" filter="wipe(down)">
                                      <p:cBhvr>
                                        <p:cTn id="152" dur="580">
                                          <p:stCondLst>
                                            <p:cond delay="0"/>
                                          </p:stCondLst>
                                        </p:cTn>
                                        <p:tgtEl>
                                          <p:spTgt spid="22"/>
                                        </p:tgtEl>
                                      </p:cBhvr>
                                    </p:animEffect>
                                    <p:anim calcmode="lin" valueType="num">
                                      <p:cBhvr>
                                        <p:cTn id="153"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154"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155"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156"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157"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158" dur="26">
                                          <p:stCondLst>
                                            <p:cond delay="650"/>
                                          </p:stCondLst>
                                        </p:cTn>
                                        <p:tgtEl>
                                          <p:spTgt spid="22"/>
                                        </p:tgtEl>
                                      </p:cBhvr>
                                      <p:to x="100000" y="60000"/>
                                    </p:animScale>
                                    <p:animScale>
                                      <p:cBhvr>
                                        <p:cTn id="159" dur="166" decel="50000">
                                          <p:stCondLst>
                                            <p:cond delay="676"/>
                                          </p:stCondLst>
                                        </p:cTn>
                                        <p:tgtEl>
                                          <p:spTgt spid="22"/>
                                        </p:tgtEl>
                                      </p:cBhvr>
                                      <p:to x="100000" y="100000"/>
                                    </p:animScale>
                                    <p:animScale>
                                      <p:cBhvr>
                                        <p:cTn id="160" dur="26">
                                          <p:stCondLst>
                                            <p:cond delay="1312"/>
                                          </p:stCondLst>
                                        </p:cTn>
                                        <p:tgtEl>
                                          <p:spTgt spid="22"/>
                                        </p:tgtEl>
                                      </p:cBhvr>
                                      <p:to x="100000" y="80000"/>
                                    </p:animScale>
                                    <p:animScale>
                                      <p:cBhvr>
                                        <p:cTn id="161" dur="166" decel="50000">
                                          <p:stCondLst>
                                            <p:cond delay="1338"/>
                                          </p:stCondLst>
                                        </p:cTn>
                                        <p:tgtEl>
                                          <p:spTgt spid="22"/>
                                        </p:tgtEl>
                                      </p:cBhvr>
                                      <p:to x="100000" y="100000"/>
                                    </p:animScale>
                                    <p:animScale>
                                      <p:cBhvr>
                                        <p:cTn id="162" dur="26">
                                          <p:stCondLst>
                                            <p:cond delay="1642"/>
                                          </p:stCondLst>
                                        </p:cTn>
                                        <p:tgtEl>
                                          <p:spTgt spid="22"/>
                                        </p:tgtEl>
                                      </p:cBhvr>
                                      <p:to x="100000" y="90000"/>
                                    </p:animScale>
                                    <p:animScale>
                                      <p:cBhvr>
                                        <p:cTn id="163" dur="166" decel="50000">
                                          <p:stCondLst>
                                            <p:cond delay="1668"/>
                                          </p:stCondLst>
                                        </p:cTn>
                                        <p:tgtEl>
                                          <p:spTgt spid="22"/>
                                        </p:tgtEl>
                                      </p:cBhvr>
                                      <p:to x="100000" y="100000"/>
                                    </p:animScale>
                                    <p:animScale>
                                      <p:cBhvr>
                                        <p:cTn id="164" dur="26">
                                          <p:stCondLst>
                                            <p:cond delay="1808"/>
                                          </p:stCondLst>
                                        </p:cTn>
                                        <p:tgtEl>
                                          <p:spTgt spid="22"/>
                                        </p:tgtEl>
                                      </p:cBhvr>
                                      <p:to x="100000" y="95000"/>
                                    </p:animScale>
                                    <p:animScale>
                                      <p:cBhvr>
                                        <p:cTn id="165" dur="166" decel="50000">
                                          <p:stCondLst>
                                            <p:cond delay="1834"/>
                                          </p:stCondLst>
                                        </p:cTn>
                                        <p:tgtEl>
                                          <p:spTgt spid="22"/>
                                        </p:tgtEl>
                                      </p:cBhvr>
                                      <p:to x="100000" y="100000"/>
                                    </p:animScale>
                                  </p:childTnLst>
                                </p:cTn>
                              </p:par>
                            </p:childTnLst>
                          </p:cTn>
                        </p:par>
                      </p:childTnLst>
                    </p:cTn>
                  </p:par>
                  <p:par>
                    <p:cTn id="166" fill="hold">
                      <p:stCondLst>
                        <p:cond delay="indefinite"/>
                      </p:stCondLst>
                      <p:childTnLst>
                        <p:par>
                          <p:cTn id="167" fill="hold">
                            <p:stCondLst>
                              <p:cond delay="0"/>
                            </p:stCondLst>
                            <p:childTnLst>
                              <p:par>
                                <p:cTn id="168" presetID="9" presetClass="entr" presetSubtype="0" fill="hold" grpId="0" nodeType="clickEffect">
                                  <p:stCondLst>
                                    <p:cond delay="0"/>
                                  </p:stCondLst>
                                  <p:childTnLst>
                                    <p:set>
                                      <p:cBhvr>
                                        <p:cTn id="169" dur="1" fill="hold">
                                          <p:stCondLst>
                                            <p:cond delay="0"/>
                                          </p:stCondLst>
                                        </p:cTn>
                                        <p:tgtEl>
                                          <p:spTgt spid="23"/>
                                        </p:tgtEl>
                                        <p:attrNameLst>
                                          <p:attrName>style.visibility</p:attrName>
                                        </p:attrNameLst>
                                      </p:cBhvr>
                                      <p:to>
                                        <p:strVal val="visible"/>
                                      </p:to>
                                    </p:set>
                                    <p:animEffect transition="in" filter="dissolve">
                                      <p:cBhvr>
                                        <p:cTn id="170" dur="500"/>
                                        <p:tgtEl>
                                          <p:spTgt spid="23"/>
                                        </p:tgtEl>
                                      </p:cBhvr>
                                    </p:animEffect>
                                  </p:childTnLst>
                                </p:cTn>
                              </p:par>
                            </p:childTnLst>
                          </p:cTn>
                        </p:par>
                      </p:childTnLst>
                    </p:cTn>
                  </p:par>
                  <p:par>
                    <p:cTn id="171" fill="hold">
                      <p:stCondLst>
                        <p:cond delay="indefinite"/>
                      </p:stCondLst>
                      <p:childTnLst>
                        <p:par>
                          <p:cTn id="172" fill="hold">
                            <p:stCondLst>
                              <p:cond delay="0"/>
                            </p:stCondLst>
                            <p:childTnLst>
                              <p:par>
                                <p:cTn id="173" presetID="9" presetClass="entr" presetSubtype="0" fill="hold" grpId="0" nodeType="clickEffect">
                                  <p:stCondLst>
                                    <p:cond delay="0"/>
                                  </p:stCondLst>
                                  <p:childTnLst>
                                    <p:set>
                                      <p:cBhvr>
                                        <p:cTn id="174" dur="1" fill="hold">
                                          <p:stCondLst>
                                            <p:cond delay="0"/>
                                          </p:stCondLst>
                                        </p:cTn>
                                        <p:tgtEl>
                                          <p:spTgt spid="24"/>
                                        </p:tgtEl>
                                        <p:attrNameLst>
                                          <p:attrName>style.visibility</p:attrName>
                                        </p:attrNameLst>
                                      </p:cBhvr>
                                      <p:to>
                                        <p:strVal val="visible"/>
                                      </p:to>
                                    </p:set>
                                    <p:animEffect transition="in" filter="dissolve">
                                      <p:cBhvr>
                                        <p:cTn id="175" dur="500"/>
                                        <p:tgtEl>
                                          <p:spTgt spid="24"/>
                                        </p:tgtEl>
                                      </p:cBhvr>
                                    </p:animEffect>
                                  </p:childTnLst>
                                </p:cTn>
                              </p:par>
                            </p:childTnLst>
                          </p:cTn>
                        </p:par>
                      </p:childTnLst>
                    </p:cTn>
                  </p:par>
                  <p:par>
                    <p:cTn id="176" fill="hold">
                      <p:stCondLst>
                        <p:cond delay="indefinite"/>
                      </p:stCondLst>
                      <p:childTnLst>
                        <p:par>
                          <p:cTn id="177" fill="hold">
                            <p:stCondLst>
                              <p:cond delay="0"/>
                            </p:stCondLst>
                            <p:childTnLst>
                              <p:par>
                                <p:cTn id="178" presetID="9" presetClass="entr" presetSubtype="0" fill="hold" grpId="0" nodeType="clickEffect">
                                  <p:stCondLst>
                                    <p:cond delay="0"/>
                                  </p:stCondLst>
                                  <p:childTnLst>
                                    <p:set>
                                      <p:cBhvr>
                                        <p:cTn id="179" dur="1" fill="hold">
                                          <p:stCondLst>
                                            <p:cond delay="0"/>
                                          </p:stCondLst>
                                        </p:cTn>
                                        <p:tgtEl>
                                          <p:spTgt spid="25"/>
                                        </p:tgtEl>
                                        <p:attrNameLst>
                                          <p:attrName>style.visibility</p:attrName>
                                        </p:attrNameLst>
                                      </p:cBhvr>
                                      <p:to>
                                        <p:strVal val="visible"/>
                                      </p:to>
                                    </p:set>
                                    <p:animEffect transition="in" filter="dissolve">
                                      <p:cBhvr>
                                        <p:cTn id="180" dur="500"/>
                                        <p:tgtEl>
                                          <p:spTgt spid="25"/>
                                        </p:tgtEl>
                                      </p:cBhvr>
                                    </p:animEffect>
                                  </p:childTnLst>
                                </p:cTn>
                              </p:par>
                            </p:childTnLst>
                          </p:cTn>
                        </p:par>
                      </p:childTnLst>
                    </p:cTn>
                  </p:par>
                  <p:par>
                    <p:cTn id="181" fill="hold">
                      <p:stCondLst>
                        <p:cond delay="indefinite"/>
                      </p:stCondLst>
                      <p:childTnLst>
                        <p:par>
                          <p:cTn id="182" fill="hold">
                            <p:stCondLst>
                              <p:cond delay="0"/>
                            </p:stCondLst>
                            <p:childTnLst>
                              <p:par>
                                <p:cTn id="183" presetID="9" presetClass="entr" presetSubtype="0" fill="hold" nodeType="clickEffect">
                                  <p:stCondLst>
                                    <p:cond delay="0"/>
                                  </p:stCondLst>
                                  <p:childTnLst>
                                    <p:set>
                                      <p:cBhvr>
                                        <p:cTn id="184" dur="1" fill="hold">
                                          <p:stCondLst>
                                            <p:cond delay="0"/>
                                          </p:stCondLst>
                                        </p:cTn>
                                        <p:tgtEl>
                                          <p:spTgt spid="26"/>
                                        </p:tgtEl>
                                        <p:attrNameLst>
                                          <p:attrName>style.visibility</p:attrName>
                                        </p:attrNameLst>
                                      </p:cBhvr>
                                      <p:to>
                                        <p:strVal val="visible"/>
                                      </p:to>
                                    </p:set>
                                    <p:animEffect transition="in" filter="dissolve">
                                      <p:cBhvr>
                                        <p:cTn id="185" dur="500"/>
                                        <p:tgtEl>
                                          <p:spTgt spid="26"/>
                                        </p:tgtEl>
                                      </p:cBhvr>
                                    </p:animEffect>
                                  </p:childTnLst>
                                </p:cTn>
                              </p:par>
                              <p:par>
                                <p:cTn id="186" presetID="9" presetClass="entr" presetSubtype="0" fill="hold" nodeType="withEffect">
                                  <p:stCondLst>
                                    <p:cond delay="0"/>
                                  </p:stCondLst>
                                  <p:childTnLst>
                                    <p:set>
                                      <p:cBhvr>
                                        <p:cTn id="187" dur="1" fill="hold">
                                          <p:stCondLst>
                                            <p:cond delay="0"/>
                                          </p:stCondLst>
                                        </p:cTn>
                                        <p:tgtEl>
                                          <p:spTgt spid="27"/>
                                        </p:tgtEl>
                                        <p:attrNameLst>
                                          <p:attrName>style.visibility</p:attrName>
                                        </p:attrNameLst>
                                      </p:cBhvr>
                                      <p:to>
                                        <p:strVal val="visible"/>
                                      </p:to>
                                    </p:set>
                                    <p:animEffect transition="in" filter="dissolve">
                                      <p:cBhvr>
                                        <p:cTn id="18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tretch>
            <a:fillRect/>
          </a:stretch>
        </p:blipFill>
        <p:spPr>
          <a:xfrm>
            <a:off x="225031" y="118750"/>
            <a:ext cx="8676824" cy="6531432"/>
          </a:xfrm>
          <a:prstGeom prst="rect">
            <a:avLst/>
          </a:prstGeom>
        </p:spPr>
      </p:pic>
      <p:pic>
        <p:nvPicPr>
          <p:cNvPr id="7" name="Picture 6"/>
          <p:cNvPicPr>
            <a:picLocks noChangeAspect="1"/>
          </p:cNvPicPr>
          <p:nvPr/>
        </p:nvPicPr>
        <p:blipFill>
          <a:blip r:embed="rId3" cstate="print"/>
          <a:stretch>
            <a:fillRect/>
          </a:stretch>
        </p:blipFill>
        <p:spPr>
          <a:xfrm>
            <a:off x="232153" y="201613"/>
            <a:ext cx="8691681" cy="480876"/>
          </a:xfrm>
          <a:prstGeom prst="rect">
            <a:avLst/>
          </a:prstGeom>
        </p:spPr>
      </p:pic>
      <p:sp>
        <p:nvSpPr>
          <p:cNvPr id="8" name="Rectangle 7"/>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6958938" y="2339437"/>
            <a:ext cx="581891" cy="923330"/>
          </a:xfrm>
          <a:prstGeom prst="rect">
            <a:avLst/>
          </a:prstGeom>
          <a:noFill/>
        </p:spPr>
        <p:txBody>
          <a:bodyPr wrap="square" rtlCol="0">
            <a:spAutoFit/>
          </a:bodyPr>
          <a:lstStyle/>
          <a:p>
            <a:r>
              <a:rPr lang="en-US" sz="5400" b="1" dirty="0" smtClean="0">
                <a:solidFill>
                  <a:srgbClr val="FF0000"/>
                </a:solidFill>
              </a:rPr>
              <a:t>5</a:t>
            </a:r>
            <a:endParaRPr lang="en-US" sz="5400" b="1" dirty="0">
              <a:solidFill>
                <a:srgbClr val="FF0000"/>
              </a:solidFill>
            </a:endParaRPr>
          </a:p>
        </p:txBody>
      </p:sp>
      <p:sp>
        <p:nvSpPr>
          <p:cNvPr id="10" name="TextBox 9"/>
          <p:cNvSpPr txBox="1"/>
          <p:nvPr/>
        </p:nvSpPr>
        <p:spPr>
          <a:xfrm>
            <a:off x="7918860" y="2349333"/>
            <a:ext cx="581891" cy="923330"/>
          </a:xfrm>
          <a:prstGeom prst="rect">
            <a:avLst/>
          </a:prstGeom>
          <a:noFill/>
        </p:spPr>
        <p:txBody>
          <a:bodyPr wrap="square" rtlCol="0">
            <a:spAutoFit/>
          </a:bodyPr>
          <a:lstStyle/>
          <a:p>
            <a:r>
              <a:rPr lang="en-US" sz="5400" b="1" dirty="0">
                <a:solidFill>
                  <a:srgbClr val="FF0000"/>
                </a:solidFill>
              </a:rPr>
              <a:t>7</a:t>
            </a:r>
            <a:endParaRPr lang="en-US" sz="5400" b="1" dirty="0">
              <a:solidFill>
                <a:srgbClr val="FF0000"/>
              </a:solidFill>
            </a:endParaRPr>
          </a:p>
        </p:txBody>
      </p:sp>
      <p:sp>
        <p:nvSpPr>
          <p:cNvPr id="11" name="TextBox 10"/>
          <p:cNvSpPr txBox="1"/>
          <p:nvPr/>
        </p:nvSpPr>
        <p:spPr>
          <a:xfrm>
            <a:off x="3796143" y="3570512"/>
            <a:ext cx="581891" cy="646331"/>
          </a:xfrm>
          <a:prstGeom prst="rect">
            <a:avLst/>
          </a:prstGeom>
          <a:noFill/>
        </p:spPr>
        <p:txBody>
          <a:bodyPr wrap="square" rtlCol="0">
            <a:spAutoFit/>
          </a:bodyPr>
          <a:lstStyle/>
          <a:p>
            <a:r>
              <a:rPr lang="en-US" sz="3600" b="1" dirty="0">
                <a:solidFill>
                  <a:srgbClr val="FF0000"/>
                </a:solidFill>
              </a:rPr>
              <a:t>7</a:t>
            </a:r>
            <a:endParaRPr lang="en-US" sz="3600" b="1" dirty="0">
              <a:solidFill>
                <a:srgbClr val="FF0000"/>
              </a:solidFill>
            </a:endParaRPr>
          </a:p>
        </p:txBody>
      </p:sp>
      <p:sp>
        <p:nvSpPr>
          <p:cNvPr id="12" name="TextBox 11"/>
          <p:cNvSpPr txBox="1"/>
          <p:nvPr/>
        </p:nvSpPr>
        <p:spPr>
          <a:xfrm>
            <a:off x="3794164" y="4055422"/>
            <a:ext cx="581891" cy="646331"/>
          </a:xfrm>
          <a:prstGeom prst="rect">
            <a:avLst/>
          </a:prstGeom>
          <a:noFill/>
        </p:spPr>
        <p:txBody>
          <a:bodyPr wrap="square" rtlCol="0">
            <a:spAutoFit/>
          </a:bodyPr>
          <a:lstStyle/>
          <a:p>
            <a:r>
              <a:rPr lang="en-US" sz="3600" b="1" dirty="0" smtClean="0">
                <a:solidFill>
                  <a:srgbClr val="FF0000"/>
                </a:solidFill>
              </a:rPr>
              <a:t>5</a:t>
            </a:r>
            <a:endParaRPr lang="en-US" sz="3600" b="1" dirty="0">
              <a:solidFill>
                <a:srgbClr val="FF0000"/>
              </a:solidFill>
            </a:endParaRPr>
          </a:p>
        </p:txBody>
      </p:sp>
      <p:sp>
        <p:nvSpPr>
          <p:cNvPr id="13" name="TextBox 12"/>
          <p:cNvSpPr txBox="1"/>
          <p:nvPr/>
        </p:nvSpPr>
        <p:spPr>
          <a:xfrm>
            <a:off x="3804059" y="5217224"/>
            <a:ext cx="581891" cy="646331"/>
          </a:xfrm>
          <a:prstGeom prst="rect">
            <a:avLst/>
          </a:prstGeom>
          <a:noFill/>
        </p:spPr>
        <p:txBody>
          <a:bodyPr wrap="square" rtlCol="0">
            <a:spAutoFit/>
          </a:bodyPr>
          <a:lstStyle/>
          <a:p>
            <a:r>
              <a:rPr lang="en-US" sz="3600" b="1" dirty="0" smtClean="0">
                <a:solidFill>
                  <a:srgbClr val="FF0000"/>
                </a:solidFill>
              </a:rPr>
              <a:t>5</a:t>
            </a:r>
            <a:endParaRPr lang="en-US" sz="3600" b="1" dirty="0">
              <a:solidFill>
                <a:srgbClr val="FF0000"/>
              </a:solidFill>
            </a:endParaRPr>
          </a:p>
        </p:txBody>
      </p:sp>
      <p:sp>
        <p:nvSpPr>
          <p:cNvPr id="14" name="TextBox 13"/>
          <p:cNvSpPr txBox="1"/>
          <p:nvPr/>
        </p:nvSpPr>
        <p:spPr>
          <a:xfrm>
            <a:off x="3794163" y="5682341"/>
            <a:ext cx="581891" cy="646331"/>
          </a:xfrm>
          <a:prstGeom prst="rect">
            <a:avLst/>
          </a:prstGeom>
          <a:noFill/>
        </p:spPr>
        <p:txBody>
          <a:bodyPr wrap="square" rtlCol="0">
            <a:spAutoFit/>
          </a:bodyPr>
          <a:lstStyle/>
          <a:p>
            <a:r>
              <a:rPr lang="en-US" sz="3600" b="1" dirty="0">
                <a:solidFill>
                  <a:srgbClr val="FF0000"/>
                </a:solidFill>
              </a:rPr>
              <a:t>7</a:t>
            </a:r>
            <a:endParaRPr lang="en-US" sz="3600" b="1" dirty="0">
              <a:solidFill>
                <a:srgbClr val="FF0000"/>
              </a:solidFill>
            </a:endParaRPr>
          </a:p>
        </p:txBody>
      </p:sp>
    </p:spTree>
    <p:extLst>
      <p:ext uri="{BB962C8B-B14F-4D97-AF65-F5344CB8AC3E}">
        <p14:creationId xmlns:p14="http://schemas.microsoft.com/office/powerpoint/2010/main" val="3527771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290">
                                          <p:stCondLst>
                                            <p:cond delay="0"/>
                                          </p:stCondLst>
                                        </p:cTn>
                                        <p:tgtEl>
                                          <p:spTgt spid="9"/>
                                        </p:tgtEl>
                                      </p:cBhvr>
                                    </p:animEffect>
                                    <p:anim calcmode="lin" valueType="num">
                                      <p:cBhvr>
                                        <p:cTn id="8" dur="911"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9"/>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9"/>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9"/>
                                        </p:tgtEl>
                                        <p:attrNameLst>
                                          <p:attrName>ppt_y</p:attrName>
                                        </p:attrNameLst>
                                      </p:cBhvr>
                                      <p:tavLst>
                                        <p:tav tm="0" fmla="#ppt_y-sin(pi*$)/81">
                                          <p:val>
                                            <p:fltVal val="0"/>
                                          </p:val>
                                        </p:tav>
                                        <p:tav tm="100000">
                                          <p:val>
                                            <p:fltVal val="1"/>
                                          </p:val>
                                        </p:tav>
                                      </p:tavLst>
                                    </p:anim>
                                    <p:animScale>
                                      <p:cBhvr>
                                        <p:cTn id="13" dur="13">
                                          <p:stCondLst>
                                            <p:cond delay="325"/>
                                          </p:stCondLst>
                                        </p:cTn>
                                        <p:tgtEl>
                                          <p:spTgt spid="9"/>
                                        </p:tgtEl>
                                      </p:cBhvr>
                                      <p:to x="100000" y="60000"/>
                                    </p:animScale>
                                    <p:animScale>
                                      <p:cBhvr>
                                        <p:cTn id="14" dur="83" decel="50000">
                                          <p:stCondLst>
                                            <p:cond delay="338"/>
                                          </p:stCondLst>
                                        </p:cTn>
                                        <p:tgtEl>
                                          <p:spTgt spid="9"/>
                                        </p:tgtEl>
                                      </p:cBhvr>
                                      <p:to x="100000" y="100000"/>
                                    </p:animScale>
                                    <p:animScale>
                                      <p:cBhvr>
                                        <p:cTn id="15" dur="13">
                                          <p:stCondLst>
                                            <p:cond delay="656"/>
                                          </p:stCondLst>
                                        </p:cTn>
                                        <p:tgtEl>
                                          <p:spTgt spid="9"/>
                                        </p:tgtEl>
                                      </p:cBhvr>
                                      <p:to x="100000" y="80000"/>
                                    </p:animScale>
                                    <p:animScale>
                                      <p:cBhvr>
                                        <p:cTn id="16" dur="83" decel="50000">
                                          <p:stCondLst>
                                            <p:cond delay="669"/>
                                          </p:stCondLst>
                                        </p:cTn>
                                        <p:tgtEl>
                                          <p:spTgt spid="9"/>
                                        </p:tgtEl>
                                      </p:cBhvr>
                                      <p:to x="100000" y="100000"/>
                                    </p:animScale>
                                    <p:animScale>
                                      <p:cBhvr>
                                        <p:cTn id="17" dur="13">
                                          <p:stCondLst>
                                            <p:cond delay="821"/>
                                          </p:stCondLst>
                                        </p:cTn>
                                        <p:tgtEl>
                                          <p:spTgt spid="9"/>
                                        </p:tgtEl>
                                      </p:cBhvr>
                                      <p:to x="100000" y="90000"/>
                                    </p:animScale>
                                    <p:animScale>
                                      <p:cBhvr>
                                        <p:cTn id="18" dur="83" decel="50000">
                                          <p:stCondLst>
                                            <p:cond delay="834"/>
                                          </p:stCondLst>
                                        </p:cTn>
                                        <p:tgtEl>
                                          <p:spTgt spid="9"/>
                                        </p:tgtEl>
                                      </p:cBhvr>
                                      <p:to x="100000" y="100000"/>
                                    </p:animScale>
                                    <p:animScale>
                                      <p:cBhvr>
                                        <p:cTn id="19" dur="13">
                                          <p:stCondLst>
                                            <p:cond delay="904"/>
                                          </p:stCondLst>
                                        </p:cTn>
                                        <p:tgtEl>
                                          <p:spTgt spid="9"/>
                                        </p:tgtEl>
                                      </p:cBhvr>
                                      <p:to x="100000" y="95000"/>
                                    </p:animScale>
                                    <p:animScale>
                                      <p:cBhvr>
                                        <p:cTn id="20" dur="83" decel="50000">
                                          <p:stCondLst>
                                            <p:cond delay="917"/>
                                          </p:stCondLst>
                                        </p:cTn>
                                        <p:tgtEl>
                                          <p:spTgt spid="9"/>
                                        </p:tgtEl>
                                      </p:cBhvr>
                                      <p:to x="100000" y="100000"/>
                                    </p:animScale>
                                  </p:childTnLst>
                                </p:cTn>
                              </p:par>
                            </p:childTnLst>
                          </p:cTn>
                        </p:par>
                        <p:par>
                          <p:cTn id="21" fill="hold">
                            <p:stCondLst>
                              <p:cond delay="1000"/>
                            </p:stCondLst>
                            <p:childTnLst>
                              <p:par>
                                <p:cTn id="22" presetID="26" presetClass="entr" presetSubtype="0"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wipe(down)">
                                      <p:cBhvr>
                                        <p:cTn id="24" dur="290">
                                          <p:stCondLst>
                                            <p:cond delay="0"/>
                                          </p:stCondLst>
                                        </p:cTn>
                                        <p:tgtEl>
                                          <p:spTgt spid="10"/>
                                        </p:tgtEl>
                                      </p:cBhvr>
                                    </p:animEffect>
                                    <p:anim calcmode="lin" valueType="num">
                                      <p:cBhvr>
                                        <p:cTn id="25" dur="911"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6" dur="332"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7" dur="332" tmFilter="0, 0; 0.125,0.2665; 0.25,0.4; 0.375,0.465; 0.5,0.5;  0.625,0.535; 0.75,0.6; 0.875,0.7335; 1,1">
                                          <p:stCondLst>
                                            <p:cond delay="332"/>
                                          </p:stCondLst>
                                        </p:cTn>
                                        <p:tgtEl>
                                          <p:spTgt spid="10"/>
                                        </p:tgtEl>
                                        <p:attrNameLst>
                                          <p:attrName>ppt_y</p:attrName>
                                        </p:attrNameLst>
                                      </p:cBhvr>
                                      <p:tavLst>
                                        <p:tav tm="0" fmla="#ppt_y-sin(pi*$)/9">
                                          <p:val>
                                            <p:fltVal val="0"/>
                                          </p:val>
                                        </p:tav>
                                        <p:tav tm="100000">
                                          <p:val>
                                            <p:fltVal val="1"/>
                                          </p:val>
                                        </p:tav>
                                      </p:tavLst>
                                    </p:anim>
                                    <p:anim calcmode="lin" valueType="num">
                                      <p:cBhvr>
                                        <p:cTn id="28" dur="166" tmFilter="0, 0; 0.125,0.2665; 0.25,0.4; 0.375,0.465; 0.5,0.5;  0.625,0.535; 0.75,0.6; 0.875,0.7335; 1,1">
                                          <p:stCondLst>
                                            <p:cond delay="662"/>
                                          </p:stCondLst>
                                        </p:cTn>
                                        <p:tgtEl>
                                          <p:spTgt spid="10"/>
                                        </p:tgtEl>
                                        <p:attrNameLst>
                                          <p:attrName>ppt_y</p:attrName>
                                        </p:attrNameLst>
                                      </p:cBhvr>
                                      <p:tavLst>
                                        <p:tav tm="0" fmla="#ppt_y-sin(pi*$)/27">
                                          <p:val>
                                            <p:fltVal val="0"/>
                                          </p:val>
                                        </p:tav>
                                        <p:tav tm="100000">
                                          <p:val>
                                            <p:fltVal val="1"/>
                                          </p:val>
                                        </p:tav>
                                      </p:tavLst>
                                    </p:anim>
                                    <p:anim calcmode="lin" valueType="num">
                                      <p:cBhvr>
                                        <p:cTn id="29" dur="82" tmFilter="0, 0; 0.125,0.2665; 0.25,0.4; 0.375,0.465; 0.5,0.5;  0.625,0.535; 0.75,0.6; 0.875,0.7335; 1,1">
                                          <p:stCondLst>
                                            <p:cond delay="828"/>
                                          </p:stCondLst>
                                        </p:cTn>
                                        <p:tgtEl>
                                          <p:spTgt spid="10"/>
                                        </p:tgtEl>
                                        <p:attrNameLst>
                                          <p:attrName>ppt_y</p:attrName>
                                        </p:attrNameLst>
                                      </p:cBhvr>
                                      <p:tavLst>
                                        <p:tav tm="0" fmla="#ppt_y-sin(pi*$)/81">
                                          <p:val>
                                            <p:fltVal val="0"/>
                                          </p:val>
                                        </p:tav>
                                        <p:tav tm="100000">
                                          <p:val>
                                            <p:fltVal val="1"/>
                                          </p:val>
                                        </p:tav>
                                      </p:tavLst>
                                    </p:anim>
                                    <p:animScale>
                                      <p:cBhvr>
                                        <p:cTn id="30" dur="13">
                                          <p:stCondLst>
                                            <p:cond delay="325"/>
                                          </p:stCondLst>
                                        </p:cTn>
                                        <p:tgtEl>
                                          <p:spTgt spid="10"/>
                                        </p:tgtEl>
                                      </p:cBhvr>
                                      <p:to x="100000" y="60000"/>
                                    </p:animScale>
                                    <p:animScale>
                                      <p:cBhvr>
                                        <p:cTn id="31" dur="83" decel="50000">
                                          <p:stCondLst>
                                            <p:cond delay="338"/>
                                          </p:stCondLst>
                                        </p:cTn>
                                        <p:tgtEl>
                                          <p:spTgt spid="10"/>
                                        </p:tgtEl>
                                      </p:cBhvr>
                                      <p:to x="100000" y="100000"/>
                                    </p:animScale>
                                    <p:animScale>
                                      <p:cBhvr>
                                        <p:cTn id="32" dur="13">
                                          <p:stCondLst>
                                            <p:cond delay="656"/>
                                          </p:stCondLst>
                                        </p:cTn>
                                        <p:tgtEl>
                                          <p:spTgt spid="10"/>
                                        </p:tgtEl>
                                      </p:cBhvr>
                                      <p:to x="100000" y="80000"/>
                                    </p:animScale>
                                    <p:animScale>
                                      <p:cBhvr>
                                        <p:cTn id="33" dur="83" decel="50000">
                                          <p:stCondLst>
                                            <p:cond delay="669"/>
                                          </p:stCondLst>
                                        </p:cTn>
                                        <p:tgtEl>
                                          <p:spTgt spid="10"/>
                                        </p:tgtEl>
                                      </p:cBhvr>
                                      <p:to x="100000" y="100000"/>
                                    </p:animScale>
                                    <p:animScale>
                                      <p:cBhvr>
                                        <p:cTn id="34" dur="13">
                                          <p:stCondLst>
                                            <p:cond delay="821"/>
                                          </p:stCondLst>
                                        </p:cTn>
                                        <p:tgtEl>
                                          <p:spTgt spid="10"/>
                                        </p:tgtEl>
                                      </p:cBhvr>
                                      <p:to x="100000" y="90000"/>
                                    </p:animScale>
                                    <p:animScale>
                                      <p:cBhvr>
                                        <p:cTn id="35" dur="83" decel="50000">
                                          <p:stCondLst>
                                            <p:cond delay="834"/>
                                          </p:stCondLst>
                                        </p:cTn>
                                        <p:tgtEl>
                                          <p:spTgt spid="10"/>
                                        </p:tgtEl>
                                      </p:cBhvr>
                                      <p:to x="100000" y="100000"/>
                                    </p:animScale>
                                    <p:animScale>
                                      <p:cBhvr>
                                        <p:cTn id="36" dur="13">
                                          <p:stCondLst>
                                            <p:cond delay="904"/>
                                          </p:stCondLst>
                                        </p:cTn>
                                        <p:tgtEl>
                                          <p:spTgt spid="10"/>
                                        </p:tgtEl>
                                      </p:cBhvr>
                                      <p:to x="100000" y="95000"/>
                                    </p:animScale>
                                    <p:animScale>
                                      <p:cBhvr>
                                        <p:cTn id="37" dur="83" decel="50000">
                                          <p:stCondLst>
                                            <p:cond delay="917"/>
                                          </p:stCondLst>
                                        </p:cTn>
                                        <p:tgtEl>
                                          <p:spTgt spid="10"/>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290">
                                          <p:stCondLst>
                                            <p:cond delay="0"/>
                                          </p:stCondLst>
                                        </p:cTn>
                                        <p:tgtEl>
                                          <p:spTgt spid="11"/>
                                        </p:tgtEl>
                                      </p:cBhvr>
                                    </p:animEffect>
                                    <p:anim calcmode="lin" valueType="num">
                                      <p:cBhvr>
                                        <p:cTn id="43" dur="911"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44" dur="332"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45" dur="332" tmFilter="0, 0; 0.125,0.2665; 0.25,0.4; 0.375,0.465; 0.5,0.5;  0.625,0.535; 0.75,0.6; 0.875,0.7335; 1,1">
                                          <p:stCondLst>
                                            <p:cond delay="332"/>
                                          </p:stCondLst>
                                        </p:cTn>
                                        <p:tgtEl>
                                          <p:spTgt spid="11"/>
                                        </p:tgtEl>
                                        <p:attrNameLst>
                                          <p:attrName>ppt_y</p:attrName>
                                        </p:attrNameLst>
                                      </p:cBhvr>
                                      <p:tavLst>
                                        <p:tav tm="0" fmla="#ppt_y-sin(pi*$)/9">
                                          <p:val>
                                            <p:fltVal val="0"/>
                                          </p:val>
                                        </p:tav>
                                        <p:tav tm="100000">
                                          <p:val>
                                            <p:fltVal val="1"/>
                                          </p:val>
                                        </p:tav>
                                      </p:tavLst>
                                    </p:anim>
                                    <p:anim calcmode="lin" valueType="num">
                                      <p:cBhvr>
                                        <p:cTn id="46" dur="166" tmFilter="0, 0; 0.125,0.2665; 0.25,0.4; 0.375,0.465; 0.5,0.5;  0.625,0.535; 0.75,0.6; 0.875,0.7335; 1,1">
                                          <p:stCondLst>
                                            <p:cond delay="662"/>
                                          </p:stCondLst>
                                        </p:cTn>
                                        <p:tgtEl>
                                          <p:spTgt spid="11"/>
                                        </p:tgtEl>
                                        <p:attrNameLst>
                                          <p:attrName>ppt_y</p:attrName>
                                        </p:attrNameLst>
                                      </p:cBhvr>
                                      <p:tavLst>
                                        <p:tav tm="0" fmla="#ppt_y-sin(pi*$)/27">
                                          <p:val>
                                            <p:fltVal val="0"/>
                                          </p:val>
                                        </p:tav>
                                        <p:tav tm="100000">
                                          <p:val>
                                            <p:fltVal val="1"/>
                                          </p:val>
                                        </p:tav>
                                      </p:tavLst>
                                    </p:anim>
                                    <p:anim calcmode="lin" valueType="num">
                                      <p:cBhvr>
                                        <p:cTn id="47" dur="82" tmFilter="0, 0; 0.125,0.2665; 0.25,0.4; 0.375,0.465; 0.5,0.5;  0.625,0.535; 0.75,0.6; 0.875,0.7335; 1,1">
                                          <p:stCondLst>
                                            <p:cond delay="828"/>
                                          </p:stCondLst>
                                        </p:cTn>
                                        <p:tgtEl>
                                          <p:spTgt spid="11"/>
                                        </p:tgtEl>
                                        <p:attrNameLst>
                                          <p:attrName>ppt_y</p:attrName>
                                        </p:attrNameLst>
                                      </p:cBhvr>
                                      <p:tavLst>
                                        <p:tav tm="0" fmla="#ppt_y-sin(pi*$)/81">
                                          <p:val>
                                            <p:fltVal val="0"/>
                                          </p:val>
                                        </p:tav>
                                        <p:tav tm="100000">
                                          <p:val>
                                            <p:fltVal val="1"/>
                                          </p:val>
                                        </p:tav>
                                      </p:tavLst>
                                    </p:anim>
                                    <p:animScale>
                                      <p:cBhvr>
                                        <p:cTn id="48" dur="13">
                                          <p:stCondLst>
                                            <p:cond delay="325"/>
                                          </p:stCondLst>
                                        </p:cTn>
                                        <p:tgtEl>
                                          <p:spTgt spid="11"/>
                                        </p:tgtEl>
                                      </p:cBhvr>
                                      <p:to x="100000" y="60000"/>
                                    </p:animScale>
                                    <p:animScale>
                                      <p:cBhvr>
                                        <p:cTn id="49" dur="83" decel="50000">
                                          <p:stCondLst>
                                            <p:cond delay="338"/>
                                          </p:stCondLst>
                                        </p:cTn>
                                        <p:tgtEl>
                                          <p:spTgt spid="11"/>
                                        </p:tgtEl>
                                      </p:cBhvr>
                                      <p:to x="100000" y="100000"/>
                                    </p:animScale>
                                    <p:animScale>
                                      <p:cBhvr>
                                        <p:cTn id="50" dur="13">
                                          <p:stCondLst>
                                            <p:cond delay="656"/>
                                          </p:stCondLst>
                                        </p:cTn>
                                        <p:tgtEl>
                                          <p:spTgt spid="11"/>
                                        </p:tgtEl>
                                      </p:cBhvr>
                                      <p:to x="100000" y="80000"/>
                                    </p:animScale>
                                    <p:animScale>
                                      <p:cBhvr>
                                        <p:cTn id="51" dur="83" decel="50000">
                                          <p:stCondLst>
                                            <p:cond delay="669"/>
                                          </p:stCondLst>
                                        </p:cTn>
                                        <p:tgtEl>
                                          <p:spTgt spid="11"/>
                                        </p:tgtEl>
                                      </p:cBhvr>
                                      <p:to x="100000" y="100000"/>
                                    </p:animScale>
                                    <p:animScale>
                                      <p:cBhvr>
                                        <p:cTn id="52" dur="13">
                                          <p:stCondLst>
                                            <p:cond delay="821"/>
                                          </p:stCondLst>
                                        </p:cTn>
                                        <p:tgtEl>
                                          <p:spTgt spid="11"/>
                                        </p:tgtEl>
                                      </p:cBhvr>
                                      <p:to x="100000" y="90000"/>
                                    </p:animScale>
                                    <p:animScale>
                                      <p:cBhvr>
                                        <p:cTn id="53" dur="83" decel="50000">
                                          <p:stCondLst>
                                            <p:cond delay="834"/>
                                          </p:stCondLst>
                                        </p:cTn>
                                        <p:tgtEl>
                                          <p:spTgt spid="11"/>
                                        </p:tgtEl>
                                      </p:cBhvr>
                                      <p:to x="100000" y="100000"/>
                                    </p:animScale>
                                    <p:animScale>
                                      <p:cBhvr>
                                        <p:cTn id="54" dur="13">
                                          <p:stCondLst>
                                            <p:cond delay="904"/>
                                          </p:stCondLst>
                                        </p:cTn>
                                        <p:tgtEl>
                                          <p:spTgt spid="11"/>
                                        </p:tgtEl>
                                      </p:cBhvr>
                                      <p:to x="100000" y="95000"/>
                                    </p:animScale>
                                    <p:animScale>
                                      <p:cBhvr>
                                        <p:cTn id="55" dur="83" decel="50000">
                                          <p:stCondLst>
                                            <p:cond delay="917"/>
                                          </p:stCondLst>
                                        </p:cTn>
                                        <p:tgtEl>
                                          <p:spTgt spid="11"/>
                                        </p:tgtEl>
                                      </p:cBhvr>
                                      <p:to x="100000" y="100000"/>
                                    </p:animScale>
                                  </p:childTnLst>
                                </p:cTn>
                              </p:par>
                            </p:childTnLst>
                          </p:cTn>
                        </p:par>
                        <p:par>
                          <p:cTn id="56" fill="hold">
                            <p:stCondLst>
                              <p:cond delay="1000"/>
                            </p:stCondLst>
                            <p:childTnLst>
                              <p:par>
                                <p:cTn id="57" presetID="26" presetClass="entr" presetSubtype="0" fill="hold" grpId="0" nodeType="after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wipe(down)">
                                      <p:cBhvr>
                                        <p:cTn id="59" dur="290">
                                          <p:stCondLst>
                                            <p:cond delay="0"/>
                                          </p:stCondLst>
                                        </p:cTn>
                                        <p:tgtEl>
                                          <p:spTgt spid="12"/>
                                        </p:tgtEl>
                                      </p:cBhvr>
                                    </p:animEffect>
                                    <p:anim calcmode="lin" valueType="num">
                                      <p:cBhvr>
                                        <p:cTn id="60" dur="911"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61" dur="332"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62" dur="332" tmFilter="0, 0; 0.125,0.2665; 0.25,0.4; 0.375,0.465; 0.5,0.5;  0.625,0.535; 0.75,0.6; 0.875,0.7335; 1,1">
                                          <p:stCondLst>
                                            <p:cond delay="332"/>
                                          </p:stCondLst>
                                        </p:cTn>
                                        <p:tgtEl>
                                          <p:spTgt spid="12"/>
                                        </p:tgtEl>
                                        <p:attrNameLst>
                                          <p:attrName>ppt_y</p:attrName>
                                        </p:attrNameLst>
                                      </p:cBhvr>
                                      <p:tavLst>
                                        <p:tav tm="0" fmla="#ppt_y-sin(pi*$)/9">
                                          <p:val>
                                            <p:fltVal val="0"/>
                                          </p:val>
                                        </p:tav>
                                        <p:tav tm="100000">
                                          <p:val>
                                            <p:fltVal val="1"/>
                                          </p:val>
                                        </p:tav>
                                      </p:tavLst>
                                    </p:anim>
                                    <p:anim calcmode="lin" valueType="num">
                                      <p:cBhvr>
                                        <p:cTn id="63" dur="166" tmFilter="0, 0; 0.125,0.2665; 0.25,0.4; 0.375,0.465; 0.5,0.5;  0.625,0.535; 0.75,0.6; 0.875,0.7335; 1,1">
                                          <p:stCondLst>
                                            <p:cond delay="662"/>
                                          </p:stCondLst>
                                        </p:cTn>
                                        <p:tgtEl>
                                          <p:spTgt spid="12"/>
                                        </p:tgtEl>
                                        <p:attrNameLst>
                                          <p:attrName>ppt_y</p:attrName>
                                        </p:attrNameLst>
                                      </p:cBhvr>
                                      <p:tavLst>
                                        <p:tav tm="0" fmla="#ppt_y-sin(pi*$)/27">
                                          <p:val>
                                            <p:fltVal val="0"/>
                                          </p:val>
                                        </p:tav>
                                        <p:tav tm="100000">
                                          <p:val>
                                            <p:fltVal val="1"/>
                                          </p:val>
                                        </p:tav>
                                      </p:tavLst>
                                    </p:anim>
                                    <p:anim calcmode="lin" valueType="num">
                                      <p:cBhvr>
                                        <p:cTn id="64" dur="82" tmFilter="0, 0; 0.125,0.2665; 0.25,0.4; 0.375,0.465; 0.5,0.5;  0.625,0.535; 0.75,0.6; 0.875,0.7335; 1,1">
                                          <p:stCondLst>
                                            <p:cond delay="828"/>
                                          </p:stCondLst>
                                        </p:cTn>
                                        <p:tgtEl>
                                          <p:spTgt spid="12"/>
                                        </p:tgtEl>
                                        <p:attrNameLst>
                                          <p:attrName>ppt_y</p:attrName>
                                        </p:attrNameLst>
                                      </p:cBhvr>
                                      <p:tavLst>
                                        <p:tav tm="0" fmla="#ppt_y-sin(pi*$)/81">
                                          <p:val>
                                            <p:fltVal val="0"/>
                                          </p:val>
                                        </p:tav>
                                        <p:tav tm="100000">
                                          <p:val>
                                            <p:fltVal val="1"/>
                                          </p:val>
                                        </p:tav>
                                      </p:tavLst>
                                    </p:anim>
                                    <p:animScale>
                                      <p:cBhvr>
                                        <p:cTn id="65" dur="13">
                                          <p:stCondLst>
                                            <p:cond delay="325"/>
                                          </p:stCondLst>
                                        </p:cTn>
                                        <p:tgtEl>
                                          <p:spTgt spid="12"/>
                                        </p:tgtEl>
                                      </p:cBhvr>
                                      <p:to x="100000" y="60000"/>
                                    </p:animScale>
                                    <p:animScale>
                                      <p:cBhvr>
                                        <p:cTn id="66" dur="83" decel="50000">
                                          <p:stCondLst>
                                            <p:cond delay="338"/>
                                          </p:stCondLst>
                                        </p:cTn>
                                        <p:tgtEl>
                                          <p:spTgt spid="12"/>
                                        </p:tgtEl>
                                      </p:cBhvr>
                                      <p:to x="100000" y="100000"/>
                                    </p:animScale>
                                    <p:animScale>
                                      <p:cBhvr>
                                        <p:cTn id="67" dur="13">
                                          <p:stCondLst>
                                            <p:cond delay="656"/>
                                          </p:stCondLst>
                                        </p:cTn>
                                        <p:tgtEl>
                                          <p:spTgt spid="12"/>
                                        </p:tgtEl>
                                      </p:cBhvr>
                                      <p:to x="100000" y="80000"/>
                                    </p:animScale>
                                    <p:animScale>
                                      <p:cBhvr>
                                        <p:cTn id="68" dur="83" decel="50000">
                                          <p:stCondLst>
                                            <p:cond delay="669"/>
                                          </p:stCondLst>
                                        </p:cTn>
                                        <p:tgtEl>
                                          <p:spTgt spid="12"/>
                                        </p:tgtEl>
                                      </p:cBhvr>
                                      <p:to x="100000" y="100000"/>
                                    </p:animScale>
                                    <p:animScale>
                                      <p:cBhvr>
                                        <p:cTn id="69" dur="13">
                                          <p:stCondLst>
                                            <p:cond delay="821"/>
                                          </p:stCondLst>
                                        </p:cTn>
                                        <p:tgtEl>
                                          <p:spTgt spid="12"/>
                                        </p:tgtEl>
                                      </p:cBhvr>
                                      <p:to x="100000" y="90000"/>
                                    </p:animScale>
                                    <p:animScale>
                                      <p:cBhvr>
                                        <p:cTn id="70" dur="83" decel="50000">
                                          <p:stCondLst>
                                            <p:cond delay="834"/>
                                          </p:stCondLst>
                                        </p:cTn>
                                        <p:tgtEl>
                                          <p:spTgt spid="12"/>
                                        </p:tgtEl>
                                      </p:cBhvr>
                                      <p:to x="100000" y="100000"/>
                                    </p:animScale>
                                    <p:animScale>
                                      <p:cBhvr>
                                        <p:cTn id="71" dur="13">
                                          <p:stCondLst>
                                            <p:cond delay="904"/>
                                          </p:stCondLst>
                                        </p:cTn>
                                        <p:tgtEl>
                                          <p:spTgt spid="12"/>
                                        </p:tgtEl>
                                      </p:cBhvr>
                                      <p:to x="100000" y="95000"/>
                                    </p:animScale>
                                    <p:animScale>
                                      <p:cBhvr>
                                        <p:cTn id="72" dur="83" decel="50000">
                                          <p:stCondLst>
                                            <p:cond delay="917"/>
                                          </p:stCondLst>
                                        </p:cTn>
                                        <p:tgtEl>
                                          <p:spTgt spid="12"/>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26" presetClass="entr" presetSubtype="0" fill="hold" grpId="0" nodeType="clickEffect">
                                  <p:stCondLst>
                                    <p:cond delay="0"/>
                                  </p:stCondLst>
                                  <p:childTnLst>
                                    <p:set>
                                      <p:cBhvr>
                                        <p:cTn id="76" dur="1" fill="hold">
                                          <p:stCondLst>
                                            <p:cond delay="0"/>
                                          </p:stCondLst>
                                        </p:cTn>
                                        <p:tgtEl>
                                          <p:spTgt spid="13"/>
                                        </p:tgtEl>
                                        <p:attrNameLst>
                                          <p:attrName>style.visibility</p:attrName>
                                        </p:attrNameLst>
                                      </p:cBhvr>
                                      <p:to>
                                        <p:strVal val="visible"/>
                                      </p:to>
                                    </p:set>
                                    <p:animEffect transition="in" filter="wipe(down)">
                                      <p:cBhvr>
                                        <p:cTn id="77" dur="290">
                                          <p:stCondLst>
                                            <p:cond delay="0"/>
                                          </p:stCondLst>
                                        </p:cTn>
                                        <p:tgtEl>
                                          <p:spTgt spid="13"/>
                                        </p:tgtEl>
                                      </p:cBhvr>
                                    </p:animEffect>
                                    <p:anim calcmode="lin" valueType="num">
                                      <p:cBhvr>
                                        <p:cTn id="78" dur="911"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9" dur="332"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80" dur="332" tmFilter="0, 0; 0.125,0.2665; 0.25,0.4; 0.375,0.465; 0.5,0.5;  0.625,0.535; 0.75,0.6; 0.875,0.7335; 1,1">
                                          <p:stCondLst>
                                            <p:cond delay="332"/>
                                          </p:stCondLst>
                                        </p:cTn>
                                        <p:tgtEl>
                                          <p:spTgt spid="13"/>
                                        </p:tgtEl>
                                        <p:attrNameLst>
                                          <p:attrName>ppt_y</p:attrName>
                                        </p:attrNameLst>
                                      </p:cBhvr>
                                      <p:tavLst>
                                        <p:tav tm="0" fmla="#ppt_y-sin(pi*$)/9">
                                          <p:val>
                                            <p:fltVal val="0"/>
                                          </p:val>
                                        </p:tav>
                                        <p:tav tm="100000">
                                          <p:val>
                                            <p:fltVal val="1"/>
                                          </p:val>
                                        </p:tav>
                                      </p:tavLst>
                                    </p:anim>
                                    <p:anim calcmode="lin" valueType="num">
                                      <p:cBhvr>
                                        <p:cTn id="81" dur="166" tmFilter="0, 0; 0.125,0.2665; 0.25,0.4; 0.375,0.465; 0.5,0.5;  0.625,0.535; 0.75,0.6; 0.875,0.7335; 1,1">
                                          <p:stCondLst>
                                            <p:cond delay="662"/>
                                          </p:stCondLst>
                                        </p:cTn>
                                        <p:tgtEl>
                                          <p:spTgt spid="13"/>
                                        </p:tgtEl>
                                        <p:attrNameLst>
                                          <p:attrName>ppt_y</p:attrName>
                                        </p:attrNameLst>
                                      </p:cBhvr>
                                      <p:tavLst>
                                        <p:tav tm="0" fmla="#ppt_y-sin(pi*$)/27">
                                          <p:val>
                                            <p:fltVal val="0"/>
                                          </p:val>
                                        </p:tav>
                                        <p:tav tm="100000">
                                          <p:val>
                                            <p:fltVal val="1"/>
                                          </p:val>
                                        </p:tav>
                                      </p:tavLst>
                                    </p:anim>
                                    <p:anim calcmode="lin" valueType="num">
                                      <p:cBhvr>
                                        <p:cTn id="82" dur="82" tmFilter="0, 0; 0.125,0.2665; 0.25,0.4; 0.375,0.465; 0.5,0.5;  0.625,0.535; 0.75,0.6; 0.875,0.7335; 1,1">
                                          <p:stCondLst>
                                            <p:cond delay="828"/>
                                          </p:stCondLst>
                                        </p:cTn>
                                        <p:tgtEl>
                                          <p:spTgt spid="13"/>
                                        </p:tgtEl>
                                        <p:attrNameLst>
                                          <p:attrName>ppt_y</p:attrName>
                                        </p:attrNameLst>
                                      </p:cBhvr>
                                      <p:tavLst>
                                        <p:tav tm="0" fmla="#ppt_y-sin(pi*$)/81">
                                          <p:val>
                                            <p:fltVal val="0"/>
                                          </p:val>
                                        </p:tav>
                                        <p:tav tm="100000">
                                          <p:val>
                                            <p:fltVal val="1"/>
                                          </p:val>
                                        </p:tav>
                                      </p:tavLst>
                                    </p:anim>
                                    <p:animScale>
                                      <p:cBhvr>
                                        <p:cTn id="83" dur="13">
                                          <p:stCondLst>
                                            <p:cond delay="325"/>
                                          </p:stCondLst>
                                        </p:cTn>
                                        <p:tgtEl>
                                          <p:spTgt spid="13"/>
                                        </p:tgtEl>
                                      </p:cBhvr>
                                      <p:to x="100000" y="60000"/>
                                    </p:animScale>
                                    <p:animScale>
                                      <p:cBhvr>
                                        <p:cTn id="84" dur="83" decel="50000">
                                          <p:stCondLst>
                                            <p:cond delay="338"/>
                                          </p:stCondLst>
                                        </p:cTn>
                                        <p:tgtEl>
                                          <p:spTgt spid="13"/>
                                        </p:tgtEl>
                                      </p:cBhvr>
                                      <p:to x="100000" y="100000"/>
                                    </p:animScale>
                                    <p:animScale>
                                      <p:cBhvr>
                                        <p:cTn id="85" dur="13">
                                          <p:stCondLst>
                                            <p:cond delay="656"/>
                                          </p:stCondLst>
                                        </p:cTn>
                                        <p:tgtEl>
                                          <p:spTgt spid="13"/>
                                        </p:tgtEl>
                                      </p:cBhvr>
                                      <p:to x="100000" y="80000"/>
                                    </p:animScale>
                                    <p:animScale>
                                      <p:cBhvr>
                                        <p:cTn id="86" dur="83" decel="50000">
                                          <p:stCondLst>
                                            <p:cond delay="669"/>
                                          </p:stCondLst>
                                        </p:cTn>
                                        <p:tgtEl>
                                          <p:spTgt spid="13"/>
                                        </p:tgtEl>
                                      </p:cBhvr>
                                      <p:to x="100000" y="100000"/>
                                    </p:animScale>
                                    <p:animScale>
                                      <p:cBhvr>
                                        <p:cTn id="87" dur="13">
                                          <p:stCondLst>
                                            <p:cond delay="821"/>
                                          </p:stCondLst>
                                        </p:cTn>
                                        <p:tgtEl>
                                          <p:spTgt spid="13"/>
                                        </p:tgtEl>
                                      </p:cBhvr>
                                      <p:to x="100000" y="90000"/>
                                    </p:animScale>
                                    <p:animScale>
                                      <p:cBhvr>
                                        <p:cTn id="88" dur="83" decel="50000">
                                          <p:stCondLst>
                                            <p:cond delay="834"/>
                                          </p:stCondLst>
                                        </p:cTn>
                                        <p:tgtEl>
                                          <p:spTgt spid="13"/>
                                        </p:tgtEl>
                                      </p:cBhvr>
                                      <p:to x="100000" y="100000"/>
                                    </p:animScale>
                                    <p:animScale>
                                      <p:cBhvr>
                                        <p:cTn id="89" dur="13">
                                          <p:stCondLst>
                                            <p:cond delay="904"/>
                                          </p:stCondLst>
                                        </p:cTn>
                                        <p:tgtEl>
                                          <p:spTgt spid="13"/>
                                        </p:tgtEl>
                                      </p:cBhvr>
                                      <p:to x="100000" y="95000"/>
                                    </p:animScale>
                                    <p:animScale>
                                      <p:cBhvr>
                                        <p:cTn id="90" dur="83" decel="50000">
                                          <p:stCondLst>
                                            <p:cond delay="917"/>
                                          </p:stCondLst>
                                        </p:cTn>
                                        <p:tgtEl>
                                          <p:spTgt spid="13"/>
                                        </p:tgtEl>
                                      </p:cBhvr>
                                      <p:to x="100000" y="100000"/>
                                    </p:animScale>
                                  </p:childTnLst>
                                </p:cTn>
                              </p:par>
                            </p:childTnLst>
                          </p:cTn>
                        </p:par>
                        <p:par>
                          <p:cTn id="91" fill="hold">
                            <p:stCondLst>
                              <p:cond delay="1000"/>
                            </p:stCondLst>
                            <p:childTnLst>
                              <p:par>
                                <p:cTn id="92" presetID="26" presetClass="entr" presetSubtype="0" fill="hold" grpId="0" nodeType="afterEffect">
                                  <p:stCondLst>
                                    <p:cond delay="0"/>
                                  </p:stCondLst>
                                  <p:childTnLst>
                                    <p:set>
                                      <p:cBhvr>
                                        <p:cTn id="93" dur="1" fill="hold">
                                          <p:stCondLst>
                                            <p:cond delay="0"/>
                                          </p:stCondLst>
                                        </p:cTn>
                                        <p:tgtEl>
                                          <p:spTgt spid="14"/>
                                        </p:tgtEl>
                                        <p:attrNameLst>
                                          <p:attrName>style.visibility</p:attrName>
                                        </p:attrNameLst>
                                      </p:cBhvr>
                                      <p:to>
                                        <p:strVal val="visible"/>
                                      </p:to>
                                    </p:set>
                                    <p:animEffect transition="in" filter="wipe(down)">
                                      <p:cBhvr>
                                        <p:cTn id="94" dur="290">
                                          <p:stCondLst>
                                            <p:cond delay="0"/>
                                          </p:stCondLst>
                                        </p:cTn>
                                        <p:tgtEl>
                                          <p:spTgt spid="14"/>
                                        </p:tgtEl>
                                      </p:cBhvr>
                                    </p:animEffect>
                                    <p:anim calcmode="lin" valueType="num">
                                      <p:cBhvr>
                                        <p:cTn id="95" dur="911"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6" dur="332"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97" dur="332" tmFilter="0, 0; 0.125,0.2665; 0.25,0.4; 0.375,0.465; 0.5,0.5;  0.625,0.535; 0.75,0.6; 0.875,0.7335; 1,1">
                                          <p:stCondLst>
                                            <p:cond delay="332"/>
                                          </p:stCondLst>
                                        </p:cTn>
                                        <p:tgtEl>
                                          <p:spTgt spid="14"/>
                                        </p:tgtEl>
                                        <p:attrNameLst>
                                          <p:attrName>ppt_y</p:attrName>
                                        </p:attrNameLst>
                                      </p:cBhvr>
                                      <p:tavLst>
                                        <p:tav tm="0" fmla="#ppt_y-sin(pi*$)/9">
                                          <p:val>
                                            <p:fltVal val="0"/>
                                          </p:val>
                                        </p:tav>
                                        <p:tav tm="100000">
                                          <p:val>
                                            <p:fltVal val="1"/>
                                          </p:val>
                                        </p:tav>
                                      </p:tavLst>
                                    </p:anim>
                                    <p:anim calcmode="lin" valueType="num">
                                      <p:cBhvr>
                                        <p:cTn id="98" dur="166" tmFilter="0, 0; 0.125,0.2665; 0.25,0.4; 0.375,0.465; 0.5,0.5;  0.625,0.535; 0.75,0.6; 0.875,0.7335; 1,1">
                                          <p:stCondLst>
                                            <p:cond delay="662"/>
                                          </p:stCondLst>
                                        </p:cTn>
                                        <p:tgtEl>
                                          <p:spTgt spid="14"/>
                                        </p:tgtEl>
                                        <p:attrNameLst>
                                          <p:attrName>ppt_y</p:attrName>
                                        </p:attrNameLst>
                                      </p:cBhvr>
                                      <p:tavLst>
                                        <p:tav tm="0" fmla="#ppt_y-sin(pi*$)/27">
                                          <p:val>
                                            <p:fltVal val="0"/>
                                          </p:val>
                                        </p:tav>
                                        <p:tav tm="100000">
                                          <p:val>
                                            <p:fltVal val="1"/>
                                          </p:val>
                                        </p:tav>
                                      </p:tavLst>
                                    </p:anim>
                                    <p:anim calcmode="lin" valueType="num">
                                      <p:cBhvr>
                                        <p:cTn id="99" dur="82" tmFilter="0, 0; 0.125,0.2665; 0.25,0.4; 0.375,0.465; 0.5,0.5;  0.625,0.535; 0.75,0.6; 0.875,0.7335; 1,1">
                                          <p:stCondLst>
                                            <p:cond delay="828"/>
                                          </p:stCondLst>
                                        </p:cTn>
                                        <p:tgtEl>
                                          <p:spTgt spid="14"/>
                                        </p:tgtEl>
                                        <p:attrNameLst>
                                          <p:attrName>ppt_y</p:attrName>
                                        </p:attrNameLst>
                                      </p:cBhvr>
                                      <p:tavLst>
                                        <p:tav tm="0" fmla="#ppt_y-sin(pi*$)/81">
                                          <p:val>
                                            <p:fltVal val="0"/>
                                          </p:val>
                                        </p:tav>
                                        <p:tav tm="100000">
                                          <p:val>
                                            <p:fltVal val="1"/>
                                          </p:val>
                                        </p:tav>
                                      </p:tavLst>
                                    </p:anim>
                                    <p:animScale>
                                      <p:cBhvr>
                                        <p:cTn id="100" dur="13">
                                          <p:stCondLst>
                                            <p:cond delay="325"/>
                                          </p:stCondLst>
                                        </p:cTn>
                                        <p:tgtEl>
                                          <p:spTgt spid="14"/>
                                        </p:tgtEl>
                                      </p:cBhvr>
                                      <p:to x="100000" y="60000"/>
                                    </p:animScale>
                                    <p:animScale>
                                      <p:cBhvr>
                                        <p:cTn id="101" dur="83" decel="50000">
                                          <p:stCondLst>
                                            <p:cond delay="338"/>
                                          </p:stCondLst>
                                        </p:cTn>
                                        <p:tgtEl>
                                          <p:spTgt spid="14"/>
                                        </p:tgtEl>
                                      </p:cBhvr>
                                      <p:to x="100000" y="100000"/>
                                    </p:animScale>
                                    <p:animScale>
                                      <p:cBhvr>
                                        <p:cTn id="102" dur="13">
                                          <p:stCondLst>
                                            <p:cond delay="656"/>
                                          </p:stCondLst>
                                        </p:cTn>
                                        <p:tgtEl>
                                          <p:spTgt spid="14"/>
                                        </p:tgtEl>
                                      </p:cBhvr>
                                      <p:to x="100000" y="80000"/>
                                    </p:animScale>
                                    <p:animScale>
                                      <p:cBhvr>
                                        <p:cTn id="103" dur="83" decel="50000">
                                          <p:stCondLst>
                                            <p:cond delay="669"/>
                                          </p:stCondLst>
                                        </p:cTn>
                                        <p:tgtEl>
                                          <p:spTgt spid="14"/>
                                        </p:tgtEl>
                                      </p:cBhvr>
                                      <p:to x="100000" y="100000"/>
                                    </p:animScale>
                                    <p:animScale>
                                      <p:cBhvr>
                                        <p:cTn id="104" dur="13">
                                          <p:stCondLst>
                                            <p:cond delay="821"/>
                                          </p:stCondLst>
                                        </p:cTn>
                                        <p:tgtEl>
                                          <p:spTgt spid="14"/>
                                        </p:tgtEl>
                                      </p:cBhvr>
                                      <p:to x="100000" y="90000"/>
                                    </p:animScale>
                                    <p:animScale>
                                      <p:cBhvr>
                                        <p:cTn id="105" dur="83" decel="50000">
                                          <p:stCondLst>
                                            <p:cond delay="834"/>
                                          </p:stCondLst>
                                        </p:cTn>
                                        <p:tgtEl>
                                          <p:spTgt spid="14"/>
                                        </p:tgtEl>
                                      </p:cBhvr>
                                      <p:to x="100000" y="100000"/>
                                    </p:animScale>
                                    <p:animScale>
                                      <p:cBhvr>
                                        <p:cTn id="106" dur="13">
                                          <p:stCondLst>
                                            <p:cond delay="904"/>
                                          </p:stCondLst>
                                        </p:cTn>
                                        <p:tgtEl>
                                          <p:spTgt spid="14"/>
                                        </p:tgtEl>
                                      </p:cBhvr>
                                      <p:to x="100000" y="95000"/>
                                    </p:animScale>
                                    <p:animScale>
                                      <p:cBhvr>
                                        <p:cTn id="107" dur="83" decel="50000">
                                          <p:stCondLst>
                                            <p:cond delay="917"/>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cstate="print"/>
          <a:stretch>
            <a:fillRect/>
          </a:stretch>
        </p:blipFill>
        <p:spPr>
          <a:xfrm>
            <a:off x="267779" y="95000"/>
            <a:ext cx="8691681" cy="480876"/>
          </a:xfrm>
          <a:prstGeom prst="rect">
            <a:avLst/>
          </a:prstGeom>
        </p:spPr>
      </p:pic>
      <p:sp>
        <p:nvSpPr>
          <p:cNvPr id="13" name="Rectangle 12"/>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308758" y="522514"/>
            <a:ext cx="8585860" cy="1200329"/>
          </a:xfrm>
          <a:prstGeom prst="rect">
            <a:avLst/>
          </a:prstGeom>
          <a:noFill/>
        </p:spPr>
        <p:txBody>
          <a:bodyPr wrap="square" rtlCol="0">
            <a:spAutoFit/>
          </a:bodyPr>
          <a:lstStyle/>
          <a:p>
            <a:r>
              <a:rPr lang="en-US" sz="2400" dirty="0" smtClean="0"/>
              <a:t>Sam and </a:t>
            </a:r>
            <a:r>
              <a:rPr lang="en-US" sz="2400" dirty="0" err="1" smtClean="0"/>
              <a:t>Kayden</a:t>
            </a:r>
            <a:r>
              <a:rPr lang="en-US" sz="2400" dirty="0" smtClean="0"/>
              <a:t> brought shrimp to use as fishing bait. Sam brought 8 more pieces of shrimp than </a:t>
            </a:r>
            <a:r>
              <a:rPr lang="en-US" sz="2400" dirty="0" err="1" smtClean="0"/>
              <a:t>Kayden</a:t>
            </a:r>
            <a:r>
              <a:rPr lang="en-US" sz="2400" dirty="0" smtClean="0"/>
              <a:t>. When they combine their bait together they had 32 pieces of shrimp.</a:t>
            </a:r>
            <a:endParaRPr lang="en-US" sz="2400" dirty="0"/>
          </a:p>
        </p:txBody>
      </p:sp>
      <p:sp>
        <p:nvSpPr>
          <p:cNvPr id="14" name="TextBox 13"/>
          <p:cNvSpPr txBox="1"/>
          <p:nvPr/>
        </p:nvSpPr>
        <p:spPr>
          <a:xfrm>
            <a:off x="344384" y="1840675"/>
            <a:ext cx="8277102" cy="461665"/>
          </a:xfrm>
          <a:prstGeom prst="rect">
            <a:avLst/>
          </a:prstGeom>
          <a:noFill/>
        </p:spPr>
        <p:txBody>
          <a:bodyPr wrap="square" rtlCol="0">
            <a:spAutoFit/>
          </a:bodyPr>
          <a:lstStyle/>
          <a:p>
            <a:pPr>
              <a:buFont typeface="Arial" pitchFamily="34" charset="0"/>
              <a:buChar char="•"/>
            </a:pPr>
            <a:r>
              <a:rPr lang="en-US" sz="2400" b="1" dirty="0" smtClean="0"/>
              <a:t> How many shrimp did each boy bring?</a:t>
            </a:r>
            <a:endParaRPr lang="en-US" sz="2400" b="1" dirty="0"/>
          </a:p>
        </p:txBody>
      </p:sp>
      <p:sp>
        <p:nvSpPr>
          <p:cNvPr id="15" name="TextBox 14"/>
          <p:cNvSpPr txBox="1"/>
          <p:nvPr/>
        </p:nvSpPr>
        <p:spPr>
          <a:xfrm>
            <a:off x="522519" y="2980707"/>
            <a:ext cx="843148" cy="461665"/>
          </a:xfrm>
          <a:prstGeom prst="rect">
            <a:avLst/>
          </a:prstGeom>
          <a:noFill/>
        </p:spPr>
        <p:txBody>
          <a:bodyPr wrap="square" rtlCol="0">
            <a:spAutoFit/>
          </a:bodyPr>
          <a:lstStyle/>
          <a:p>
            <a:r>
              <a:rPr lang="en-US" sz="2400" i="1" dirty="0" smtClean="0"/>
              <a:t>Sam</a:t>
            </a:r>
            <a:endParaRPr lang="en-US" sz="2400" i="1" dirty="0"/>
          </a:p>
        </p:txBody>
      </p:sp>
      <p:sp>
        <p:nvSpPr>
          <p:cNvPr id="16" name="TextBox 15"/>
          <p:cNvSpPr txBox="1"/>
          <p:nvPr/>
        </p:nvSpPr>
        <p:spPr>
          <a:xfrm>
            <a:off x="164285" y="3584365"/>
            <a:ext cx="1628898" cy="461665"/>
          </a:xfrm>
          <a:prstGeom prst="rect">
            <a:avLst/>
          </a:prstGeom>
          <a:noFill/>
        </p:spPr>
        <p:txBody>
          <a:bodyPr wrap="square" rtlCol="0">
            <a:spAutoFit/>
          </a:bodyPr>
          <a:lstStyle/>
          <a:p>
            <a:r>
              <a:rPr lang="en-US" sz="2400" i="1" dirty="0" err="1" smtClean="0"/>
              <a:t>Kayden</a:t>
            </a:r>
            <a:endParaRPr lang="en-US" sz="2400" i="1" dirty="0"/>
          </a:p>
        </p:txBody>
      </p:sp>
      <p:sp>
        <p:nvSpPr>
          <p:cNvPr id="17" name="TextBox 16"/>
          <p:cNvSpPr txBox="1"/>
          <p:nvPr/>
        </p:nvSpPr>
        <p:spPr>
          <a:xfrm>
            <a:off x="924289" y="2325582"/>
            <a:ext cx="7578440" cy="461665"/>
          </a:xfrm>
          <a:prstGeom prst="rect">
            <a:avLst/>
          </a:prstGeom>
          <a:noFill/>
        </p:spPr>
        <p:txBody>
          <a:bodyPr wrap="square" rtlCol="0">
            <a:spAutoFit/>
          </a:bodyPr>
          <a:lstStyle/>
          <a:p>
            <a:r>
              <a:rPr lang="en-US" sz="2400" i="1" dirty="0" smtClean="0">
                <a:solidFill>
                  <a:srgbClr val="FF0000"/>
                </a:solidFill>
              </a:rPr>
              <a:t>Use a tape diagram to show the unknown pieces of shrimp </a:t>
            </a:r>
            <a:endParaRPr lang="en-US" sz="2400" i="1" dirty="0">
              <a:solidFill>
                <a:srgbClr val="FF0000"/>
              </a:solidFill>
            </a:endParaRPr>
          </a:p>
        </p:txBody>
      </p:sp>
      <p:sp>
        <p:nvSpPr>
          <p:cNvPr id="18" name="Rectangle 17"/>
          <p:cNvSpPr/>
          <p:nvPr/>
        </p:nvSpPr>
        <p:spPr>
          <a:xfrm>
            <a:off x="1282539" y="3550721"/>
            <a:ext cx="3657594" cy="463139"/>
          </a:xfrm>
          <a:prstGeom prst="rect">
            <a:avLst/>
          </a:prstGeom>
          <a:solidFill>
            <a:schemeClr val="accent1">
              <a:lumMod val="40000"/>
              <a:lumOff val="60000"/>
            </a:scheme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983176" y="3503220"/>
            <a:ext cx="2232561" cy="523220"/>
          </a:xfrm>
          <a:prstGeom prst="rect">
            <a:avLst/>
          </a:prstGeom>
          <a:noFill/>
        </p:spPr>
        <p:txBody>
          <a:bodyPr wrap="square" rtlCol="0">
            <a:spAutoFit/>
          </a:bodyPr>
          <a:lstStyle/>
          <a:p>
            <a:r>
              <a:rPr lang="en-US" sz="2800" b="1" dirty="0" smtClean="0"/>
              <a:t>?</a:t>
            </a:r>
            <a:r>
              <a:rPr lang="en-US" sz="2400" dirty="0" smtClean="0"/>
              <a:t>  </a:t>
            </a:r>
            <a:r>
              <a:rPr lang="en-US" sz="2000" dirty="0" smtClean="0"/>
              <a:t>Pieces of shrimp</a:t>
            </a:r>
            <a:endParaRPr lang="en-US" sz="2000" dirty="0"/>
          </a:p>
        </p:txBody>
      </p:sp>
      <p:sp>
        <p:nvSpPr>
          <p:cNvPr id="20" name="Rectangle 19"/>
          <p:cNvSpPr/>
          <p:nvPr/>
        </p:nvSpPr>
        <p:spPr>
          <a:xfrm>
            <a:off x="1280563" y="2919348"/>
            <a:ext cx="3657594" cy="463139"/>
          </a:xfrm>
          <a:prstGeom prst="rect">
            <a:avLst/>
          </a:prstGeom>
          <a:solidFill>
            <a:schemeClr val="accent1">
              <a:lumMod val="40000"/>
              <a:lumOff val="60000"/>
            </a:scheme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981197" y="2871847"/>
            <a:ext cx="2232561" cy="523220"/>
          </a:xfrm>
          <a:prstGeom prst="rect">
            <a:avLst/>
          </a:prstGeom>
          <a:noFill/>
        </p:spPr>
        <p:txBody>
          <a:bodyPr wrap="square" rtlCol="0">
            <a:spAutoFit/>
          </a:bodyPr>
          <a:lstStyle/>
          <a:p>
            <a:r>
              <a:rPr lang="en-US" sz="2800" b="1" dirty="0" smtClean="0"/>
              <a:t>?</a:t>
            </a:r>
            <a:r>
              <a:rPr lang="en-US" sz="2400" dirty="0" smtClean="0"/>
              <a:t>  </a:t>
            </a:r>
            <a:r>
              <a:rPr lang="en-US" sz="2000" dirty="0" smtClean="0"/>
              <a:t>Pieces of shrimp</a:t>
            </a:r>
            <a:endParaRPr lang="en-US" sz="2000" dirty="0"/>
          </a:p>
        </p:txBody>
      </p:sp>
      <p:sp>
        <p:nvSpPr>
          <p:cNvPr id="22" name="TextBox 21"/>
          <p:cNvSpPr txBox="1"/>
          <p:nvPr/>
        </p:nvSpPr>
        <p:spPr>
          <a:xfrm>
            <a:off x="934189" y="2323607"/>
            <a:ext cx="7578440" cy="461665"/>
          </a:xfrm>
          <a:prstGeom prst="rect">
            <a:avLst/>
          </a:prstGeom>
          <a:solidFill>
            <a:schemeClr val="bg1"/>
          </a:solidFill>
        </p:spPr>
        <p:txBody>
          <a:bodyPr wrap="square" rtlCol="0">
            <a:spAutoFit/>
          </a:bodyPr>
          <a:lstStyle/>
          <a:p>
            <a:pPr algn="ctr"/>
            <a:r>
              <a:rPr lang="en-US" sz="2400" i="1" dirty="0" smtClean="0">
                <a:solidFill>
                  <a:srgbClr val="FF0000"/>
                </a:solidFill>
              </a:rPr>
              <a:t>Show the extra 8 pieces that were brought</a:t>
            </a:r>
            <a:endParaRPr lang="en-US" sz="2400" i="1" dirty="0">
              <a:solidFill>
                <a:srgbClr val="FF0000"/>
              </a:solidFill>
            </a:endParaRPr>
          </a:p>
        </p:txBody>
      </p:sp>
      <p:sp>
        <p:nvSpPr>
          <p:cNvPr id="23" name="Rectangle 22"/>
          <p:cNvSpPr/>
          <p:nvPr/>
        </p:nvSpPr>
        <p:spPr>
          <a:xfrm>
            <a:off x="4983685" y="2917369"/>
            <a:ext cx="930227" cy="463139"/>
          </a:xfrm>
          <a:prstGeom prst="rect">
            <a:avLst/>
          </a:prstGeom>
          <a:solidFill>
            <a:schemeClr val="accent6">
              <a:lumMod val="40000"/>
              <a:lumOff val="6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959926" y="2881744"/>
            <a:ext cx="1084616" cy="523220"/>
          </a:xfrm>
          <a:prstGeom prst="rect">
            <a:avLst/>
          </a:prstGeom>
          <a:noFill/>
        </p:spPr>
        <p:txBody>
          <a:bodyPr wrap="square" rtlCol="0">
            <a:spAutoFit/>
          </a:bodyPr>
          <a:lstStyle/>
          <a:p>
            <a:r>
              <a:rPr lang="en-US" sz="2800" b="1" dirty="0" smtClean="0"/>
              <a:t>8 </a:t>
            </a:r>
            <a:r>
              <a:rPr lang="en-US" sz="2000" dirty="0" smtClean="0"/>
              <a:t>more</a:t>
            </a:r>
            <a:r>
              <a:rPr lang="en-US" sz="2800" b="1" dirty="0" smtClean="0"/>
              <a:t> </a:t>
            </a:r>
            <a:endParaRPr lang="en-US" sz="2000" dirty="0"/>
          </a:p>
        </p:txBody>
      </p:sp>
      <p:sp>
        <p:nvSpPr>
          <p:cNvPr id="25" name="TextBox 24"/>
          <p:cNvSpPr txBox="1"/>
          <p:nvPr/>
        </p:nvSpPr>
        <p:spPr>
          <a:xfrm>
            <a:off x="932214" y="2333507"/>
            <a:ext cx="7578440" cy="461665"/>
          </a:xfrm>
          <a:prstGeom prst="rect">
            <a:avLst/>
          </a:prstGeom>
          <a:solidFill>
            <a:schemeClr val="bg1"/>
          </a:solidFill>
        </p:spPr>
        <p:txBody>
          <a:bodyPr wrap="square" rtlCol="0">
            <a:spAutoFit/>
          </a:bodyPr>
          <a:lstStyle/>
          <a:p>
            <a:pPr algn="ctr"/>
            <a:r>
              <a:rPr lang="en-US" sz="2400" i="1" dirty="0" smtClean="0">
                <a:solidFill>
                  <a:srgbClr val="FF0000"/>
                </a:solidFill>
              </a:rPr>
              <a:t>Label the total amount of shrimp brought by both boys.</a:t>
            </a:r>
            <a:endParaRPr lang="en-US" sz="2400" i="1" dirty="0">
              <a:solidFill>
                <a:srgbClr val="FF0000"/>
              </a:solidFill>
            </a:endParaRPr>
          </a:p>
        </p:txBody>
      </p:sp>
      <p:sp>
        <p:nvSpPr>
          <p:cNvPr id="26" name="Right Brace 25"/>
          <p:cNvSpPr/>
          <p:nvPr/>
        </p:nvSpPr>
        <p:spPr>
          <a:xfrm>
            <a:off x="5759532" y="2814452"/>
            <a:ext cx="570016" cy="1318161"/>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6673938" y="3194462"/>
            <a:ext cx="1318155" cy="430887"/>
          </a:xfrm>
          <a:prstGeom prst="rect">
            <a:avLst/>
          </a:prstGeom>
          <a:noFill/>
        </p:spPr>
        <p:txBody>
          <a:bodyPr wrap="square" rtlCol="0">
            <a:spAutoFit/>
          </a:bodyPr>
          <a:lstStyle/>
          <a:p>
            <a:r>
              <a:rPr lang="en-US" sz="2200" i="1" dirty="0" smtClean="0"/>
              <a:t>32 pieces</a:t>
            </a:r>
            <a:endParaRPr lang="en-US" sz="2200" i="1" dirty="0">
              <a:solidFill>
                <a:srgbClr val="0070C0"/>
              </a:solidFill>
            </a:endParaRPr>
          </a:p>
        </p:txBody>
      </p:sp>
      <p:sp>
        <p:nvSpPr>
          <p:cNvPr id="28" name="TextBox 27"/>
          <p:cNvSpPr txBox="1"/>
          <p:nvPr/>
        </p:nvSpPr>
        <p:spPr>
          <a:xfrm>
            <a:off x="285005" y="4231581"/>
            <a:ext cx="8645236" cy="461665"/>
          </a:xfrm>
          <a:prstGeom prst="rect">
            <a:avLst/>
          </a:prstGeom>
          <a:solidFill>
            <a:schemeClr val="bg1"/>
          </a:solidFill>
        </p:spPr>
        <p:txBody>
          <a:bodyPr wrap="square" rtlCol="0">
            <a:spAutoFit/>
          </a:bodyPr>
          <a:lstStyle/>
          <a:p>
            <a:r>
              <a:rPr lang="en-US" sz="2400" i="1" dirty="0" smtClean="0">
                <a:solidFill>
                  <a:srgbClr val="FF0000"/>
                </a:solidFill>
              </a:rPr>
              <a:t>Wr</a:t>
            </a:r>
            <a:r>
              <a:rPr lang="en-US" sz="2200" i="1" dirty="0" smtClean="0">
                <a:solidFill>
                  <a:srgbClr val="FF0000"/>
                </a:solidFill>
              </a:rPr>
              <a:t>ite the problem in equation form using variables for unknown numbers:</a:t>
            </a:r>
            <a:endParaRPr lang="en-US" sz="2200" i="1" dirty="0">
              <a:solidFill>
                <a:srgbClr val="FF0000"/>
              </a:solidFill>
            </a:endParaRPr>
          </a:p>
        </p:txBody>
      </p:sp>
      <p:sp>
        <p:nvSpPr>
          <p:cNvPr id="30" name="TextBox 29"/>
          <p:cNvSpPr txBox="1"/>
          <p:nvPr/>
        </p:nvSpPr>
        <p:spPr>
          <a:xfrm>
            <a:off x="259280" y="4217731"/>
            <a:ext cx="8645236" cy="461665"/>
          </a:xfrm>
          <a:prstGeom prst="rect">
            <a:avLst/>
          </a:prstGeom>
          <a:solidFill>
            <a:schemeClr val="bg1"/>
          </a:solidFill>
        </p:spPr>
        <p:txBody>
          <a:bodyPr wrap="square" rtlCol="0">
            <a:spAutoFit/>
          </a:bodyPr>
          <a:lstStyle/>
          <a:p>
            <a:pPr algn="ctr"/>
            <a:r>
              <a:rPr lang="en-US" sz="2400" i="1" dirty="0" smtClean="0">
                <a:solidFill>
                  <a:srgbClr val="FF0000"/>
                </a:solidFill>
              </a:rPr>
              <a:t>Solve for S and K</a:t>
            </a:r>
            <a:endParaRPr lang="en-US" sz="2200" i="1" dirty="0">
              <a:solidFill>
                <a:srgbClr val="FF0000"/>
              </a:solidFill>
            </a:endParaRPr>
          </a:p>
        </p:txBody>
      </p:sp>
      <p:sp>
        <p:nvSpPr>
          <p:cNvPr id="29" name="TextBox 28"/>
          <p:cNvSpPr txBox="1"/>
          <p:nvPr/>
        </p:nvSpPr>
        <p:spPr>
          <a:xfrm>
            <a:off x="3051956" y="4477001"/>
            <a:ext cx="2968831" cy="707886"/>
          </a:xfrm>
          <a:prstGeom prst="rect">
            <a:avLst/>
          </a:prstGeom>
          <a:noFill/>
        </p:spPr>
        <p:txBody>
          <a:bodyPr wrap="square" rtlCol="0">
            <a:spAutoFit/>
          </a:bodyPr>
          <a:lstStyle/>
          <a:p>
            <a:r>
              <a:rPr lang="en-US" sz="4000" b="1" dirty="0" smtClean="0"/>
              <a:t>S + K + 8 = 32</a:t>
            </a:r>
            <a:endParaRPr lang="en-US" sz="4000" b="1" dirty="0"/>
          </a:p>
        </p:txBody>
      </p:sp>
      <p:pic>
        <p:nvPicPr>
          <p:cNvPr id="83970" name="Picture 2" descr="Image result for shrimp clip art"/>
          <p:cNvPicPr>
            <a:picLocks noChangeAspect="1" noChangeArrowheads="1"/>
          </p:cNvPicPr>
          <p:nvPr/>
        </p:nvPicPr>
        <p:blipFill>
          <a:blip r:embed="rId3" cstate="print"/>
          <a:srcRect b="6405"/>
          <a:stretch>
            <a:fillRect/>
          </a:stretch>
        </p:blipFill>
        <p:spPr bwMode="auto">
          <a:xfrm rot="10800000">
            <a:off x="7862801" y="1328076"/>
            <a:ext cx="986971" cy="987611"/>
          </a:xfrm>
          <a:prstGeom prst="rect">
            <a:avLst/>
          </a:prstGeom>
          <a:noFill/>
        </p:spPr>
      </p:pic>
    </p:spTree>
    <p:extLst>
      <p:ext uri="{BB962C8B-B14F-4D97-AF65-F5344CB8AC3E}">
        <p14:creationId xmlns:p14="http://schemas.microsoft.com/office/powerpoint/2010/main" val="90011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p:cTn id="7" dur="1000" fill="hold"/>
                                        <p:tgtEl>
                                          <p:spTgt spid="17"/>
                                        </p:tgtEl>
                                        <p:attrNameLst>
                                          <p:attrName>ppt_x</p:attrName>
                                        </p:attrNameLst>
                                      </p:cBhvr>
                                      <p:tavLst>
                                        <p:tav tm="0">
                                          <p:val>
                                            <p:strVal val="#ppt_x-.2"/>
                                          </p:val>
                                        </p:tav>
                                        <p:tav tm="100000">
                                          <p:val>
                                            <p:strVal val="#ppt_x"/>
                                          </p:val>
                                        </p:tav>
                                      </p:tavLst>
                                    </p:anim>
                                    <p:anim calcmode="lin" valueType="num">
                                      <p:cBhvr>
                                        <p:cTn id="8" dur="1000" fill="hold"/>
                                        <p:tgtEl>
                                          <p:spTgt spid="17"/>
                                        </p:tgtEl>
                                        <p:attrNameLst>
                                          <p:attrName>ppt_y</p:attrName>
                                        </p:attrNameLst>
                                      </p:cBhvr>
                                      <p:tavLst>
                                        <p:tav tm="0">
                                          <p:val>
                                            <p:strVal val="#ppt_y"/>
                                          </p:val>
                                        </p:tav>
                                        <p:tav tm="100000">
                                          <p:val>
                                            <p:strVal val="#ppt_y"/>
                                          </p:val>
                                        </p:tav>
                                      </p:tavLst>
                                    </p:anim>
                                    <p:animEffect transition="in" filter="wipe(right)" prLst="gradientSize: 0.1">
                                      <p:cBhvr>
                                        <p:cTn id="9" dur="1000"/>
                                        <p:tgtEl>
                                          <p:spTgt spid="17"/>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 calcmode="lin" valueType="num">
                                      <p:cBhvr>
                                        <p:cTn id="14" dur="1000" fill="hold"/>
                                        <p:tgtEl>
                                          <p:spTgt spid="15"/>
                                        </p:tgtEl>
                                        <p:attrNameLst>
                                          <p:attrName>ppt_x</p:attrName>
                                        </p:attrNameLst>
                                      </p:cBhvr>
                                      <p:tavLst>
                                        <p:tav tm="0">
                                          <p:val>
                                            <p:strVal val="#ppt_x-.2"/>
                                          </p:val>
                                        </p:tav>
                                        <p:tav tm="100000">
                                          <p:val>
                                            <p:strVal val="#ppt_x"/>
                                          </p:val>
                                        </p:tav>
                                      </p:tavLst>
                                    </p:anim>
                                    <p:anim calcmode="lin" valueType="num">
                                      <p:cBhvr>
                                        <p:cTn id="15"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5"/>
                                        </p:tgtEl>
                                      </p:cBhvr>
                                    </p:animEffect>
                                  </p:childTnLst>
                                </p:cTn>
                              </p:par>
                              <p:par>
                                <p:cTn id="17" presetID="29"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p:cTn id="19" dur="1000" fill="hold"/>
                                        <p:tgtEl>
                                          <p:spTgt spid="16"/>
                                        </p:tgtEl>
                                        <p:attrNameLst>
                                          <p:attrName>ppt_x</p:attrName>
                                        </p:attrNameLst>
                                      </p:cBhvr>
                                      <p:tavLst>
                                        <p:tav tm="0">
                                          <p:val>
                                            <p:strVal val="#ppt_x-.2"/>
                                          </p:val>
                                        </p:tav>
                                        <p:tav tm="100000">
                                          <p:val>
                                            <p:strVal val="#ppt_x"/>
                                          </p:val>
                                        </p:tav>
                                      </p:tavLst>
                                    </p:anim>
                                    <p:anim calcmode="lin" valueType="num">
                                      <p:cBhvr>
                                        <p:cTn id="20" dur="1000" fill="hold"/>
                                        <p:tgtEl>
                                          <p:spTgt spid="16"/>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6"/>
                                        </p:tgtEl>
                                      </p:cBhvr>
                                    </p:animEffect>
                                  </p:childTnLst>
                                </p:cTn>
                              </p:par>
                              <p:par>
                                <p:cTn id="22" presetID="29" presetClass="entr" presetSubtype="0" fill="hold" grpId="0" nodeType="withEffect">
                                  <p:stCondLst>
                                    <p:cond delay="0"/>
                                  </p:stCondLst>
                                  <p:childTnLst>
                                    <p:set>
                                      <p:cBhvr>
                                        <p:cTn id="23" dur="1" fill="hold">
                                          <p:stCondLst>
                                            <p:cond delay="0"/>
                                          </p:stCondLst>
                                        </p:cTn>
                                        <p:tgtEl>
                                          <p:spTgt spid="21"/>
                                        </p:tgtEl>
                                        <p:attrNameLst>
                                          <p:attrName>style.visibility</p:attrName>
                                        </p:attrNameLst>
                                      </p:cBhvr>
                                      <p:to>
                                        <p:strVal val="visible"/>
                                      </p:to>
                                    </p:set>
                                    <p:anim calcmode="lin" valueType="num">
                                      <p:cBhvr>
                                        <p:cTn id="24" dur="1000" fill="hold"/>
                                        <p:tgtEl>
                                          <p:spTgt spid="21"/>
                                        </p:tgtEl>
                                        <p:attrNameLst>
                                          <p:attrName>ppt_x</p:attrName>
                                        </p:attrNameLst>
                                      </p:cBhvr>
                                      <p:tavLst>
                                        <p:tav tm="0">
                                          <p:val>
                                            <p:strVal val="#ppt_x-.2"/>
                                          </p:val>
                                        </p:tav>
                                        <p:tav tm="100000">
                                          <p:val>
                                            <p:strVal val="#ppt_x"/>
                                          </p:val>
                                        </p:tav>
                                      </p:tavLst>
                                    </p:anim>
                                    <p:anim calcmode="lin" valueType="num">
                                      <p:cBhvr>
                                        <p:cTn id="25" dur="1000" fill="hold"/>
                                        <p:tgtEl>
                                          <p:spTgt spid="21"/>
                                        </p:tgtEl>
                                        <p:attrNameLst>
                                          <p:attrName>ppt_y</p:attrName>
                                        </p:attrNameLst>
                                      </p:cBhvr>
                                      <p:tavLst>
                                        <p:tav tm="0">
                                          <p:val>
                                            <p:strVal val="#ppt_y"/>
                                          </p:val>
                                        </p:tav>
                                        <p:tav tm="100000">
                                          <p:val>
                                            <p:strVal val="#ppt_y"/>
                                          </p:val>
                                        </p:tav>
                                      </p:tavLst>
                                    </p:anim>
                                    <p:animEffect transition="in" filter="wipe(right)" prLst="gradientSize: 0.1">
                                      <p:cBhvr>
                                        <p:cTn id="26" dur="1000"/>
                                        <p:tgtEl>
                                          <p:spTgt spid="21"/>
                                        </p:tgtEl>
                                      </p:cBhvr>
                                    </p:animEffect>
                                  </p:childTnLst>
                                </p:cTn>
                              </p:par>
                              <p:par>
                                <p:cTn id="27" presetID="29" presetClass="entr" presetSubtype="0" fill="hold" grpId="0" nodeType="with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1000" fill="hold"/>
                                        <p:tgtEl>
                                          <p:spTgt spid="20"/>
                                        </p:tgtEl>
                                        <p:attrNameLst>
                                          <p:attrName>ppt_x</p:attrName>
                                        </p:attrNameLst>
                                      </p:cBhvr>
                                      <p:tavLst>
                                        <p:tav tm="0">
                                          <p:val>
                                            <p:strVal val="#ppt_x-.2"/>
                                          </p:val>
                                        </p:tav>
                                        <p:tav tm="100000">
                                          <p:val>
                                            <p:strVal val="#ppt_x"/>
                                          </p:val>
                                        </p:tav>
                                      </p:tavLst>
                                    </p:anim>
                                    <p:anim calcmode="lin" valueType="num">
                                      <p:cBhvr>
                                        <p:cTn id="30"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31" dur="1000"/>
                                        <p:tgtEl>
                                          <p:spTgt spid="20"/>
                                        </p:tgtEl>
                                      </p:cBhvr>
                                    </p:animEffect>
                                  </p:childTnLst>
                                </p:cTn>
                              </p:par>
                              <p:par>
                                <p:cTn id="32" presetID="29" presetClass="entr" presetSubtype="0" fill="hold" grpId="0" nodeType="withEffect">
                                  <p:stCondLst>
                                    <p:cond delay="0"/>
                                  </p:stCondLst>
                                  <p:childTnLst>
                                    <p:set>
                                      <p:cBhvr>
                                        <p:cTn id="33" dur="1" fill="hold">
                                          <p:stCondLst>
                                            <p:cond delay="0"/>
                                          </p:stCondLst>
                                        </p:cTn>
                                        <p:tgtEl>
                                          <p:spTgt spid="19"/>
                                        </p:tgtEl>
                                        <p:attrNameLst>
                                          <p:attrName>style.visibility</p:attrName>
                                        </p:attrNameLst>
                                      </p:cBhvr>
                                      <p:to>
                                        <p:strVal val="visible"/>
                                      </p:to>
                                    </p:set>
                                    <p:anim calcmode="lin" valueType="num">
                                      <p:cBhvr>
                                        <p:cTn id="34" dur="1000" fill="hold"/>
                                        <p:tgtEl>
                                          <p:spTgt spid="19"/>
                                        </p:tgtEl>
                                        <p:attrNameLst>
                                          <p:attrName>ppt_x</p:attrName>
                                        </p:attrNameLst>
                                      </p:cBhvr>
                                      <p:tavLst>
                                        <p:tav tm="0">
                                          <p:val>
                                            <p:strVal val="#ppt_x-.2"/>
                                          </p:val>
                                        </p:tav>
                                        <p:tav tm="100000">
                                          <p:val>
                                            <p:strVal val="#ppt_x"/>
                                          </p:val>
                                        </p:tav>
                                      </p:tavLst>
                                    </p:anim>
                                    <p:anim calcmode="lin" valueType="num">
                                      <p:cBhvr>
                                        <p:cTn id="35" dur="1000" fill="hold"/>
                                        <p:tgtEl>
                                          <p:spTgt spid="19"/>
                                        </p:tgtEl>
                                        <p:attrNameLst>
                                          <p:attrName>ppt_y</p:attrName>
                                        </p:attrNameLst>
                                      </p:cBhvr>
                                      <p:tavLst>
                                        <p:tav tm="0">
                                          <p:val>
                                            <p:strVal val="#ppt_y"/>
                                          </p:val>
                                        </p:tav>
                                        <p:tav tm="100000">
                                          <p:val>
                                            <p:strVal val="#ppt_y"/>
                                          </p:val>
                                        </p:tav>
                                      </p:tavLst>
                                    </p:anim>
                                    <p:animEffect transition="in" filter="wipe(right)" prLst="gradientSize: 0.1">
                                      <p:cBhvr>
                                        <p:cTn id="36" dur="1000"/>
                                        <p:tgtEl>
                                          <p:spTgt spid="19"/>
                                        </p:tgtEl>
                                      </p:cBhvr>
                                    </p:animEffect>
                                  </p:childTnLst>
                                </p:cTn>
                              </p:par>
                              <p:par>
                                <p:cTn id="37" presetID="29" presetClass="entr" presetSubtype="0" fill="hold" grpId="0" nodeType="withEffect">
                                  <p:stCondLst>
                                    <p:cond delay="0"/>
                                  </p:stCondLst>
                                  <p:childTnLst>
                                    <p:set>
                                      <p:cBhvr>
                                        <p:cTn id="38" dur="1" fill="hold">
                                          <p:stCondLst>
                                            <p:cond delay="0"/>
                                          </p:stCondLst>
                                        </p:cTn>
                                        <p:tgtEl>
                                          <p:spTgt spid="18"/>
                                        </p:tgtEl>
                                        <p:attrNameLst>
                                          <p:attrName>style.visibility</p:attrName>
                                        </p:attrNameLst>
                                      </p:cBhvr>
                                      <p:to>
                                        <p:strVal val="visible"/>
                                      </p:to>
                                    </p:set>
                                    <p:anim calcmode="lin" valueType="num">
                                      <p:cBhvr>
                                        <p:cTn id="39" dur="1000" fill="hold"/>
                                        <p:tgtEl>
                                          <p:spTgt spid="18"/>
                                        </p:tgtEl>
                                        <p:attrNameLst>
                                          <p:attrName>ppt_x</p:attrName>
                                        </p:attrNameLst>
                                      </p:cBhvr>
                                      <p:tavLst>
                                        <p:tav tm="0">
                                          <p:val>
                                            <p:strVal val="#ppt_x-.2"/>
                                          </p:val>
                                        </p:tav>
                                        <p:tav tm="100000">
                                          <p:val>
                                            <p:strVal val="#ppt_x"/>
                                          </p:val>
                                        </p:tav>
                                      </p:tavLst>
                                    </p:anim>
                                    <p:anim calcmode="lin" valueType="num">
                                      <p:cBhvr>
                                        <p:cTn id="40" dur="1000" fill="hold"/>
                                        <p:tgtEl>
                                          <p:spTgt spid="18"/>
                                        </p:tgtEl>
                                        <p:attrNameLst>
                                          <p:attrName>ppt_y</p:attrName>
                                        </p:attrNameLst>
                                      </p:cBhvr>
                                      <p:tavLst>
                                        <p:tav tm="0">
                                          <p:val>
                                            <p:strVal val="#ppt_y"/>
                                          </p:val>
                                        </p:tav>
                                        <p:tav tm="100000">
                                          <p:val>
                                            <p:strVal val="#ppt_y"/>
                                          </p:val>
                                        </p:tav>
                                      </p:tavLst>
                                    </p:anim>
                                    <p:animEffect transition="in" filter="wipe(right)" prLst="gradientSize: 0.1">
                                      <p:cBhvr>
                                        <p:cTn id="41" dur="1000"/>
                                        <p:tgtEl>
                                          <p:spTgt spid="18"/>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anim calcmode="lin" valueType="num">
                                      <p:cBhvr>
                                        <p:cTn id="46" dur="1000" fill="hold"/>
                                        <p:tgtEl>
                                          <p:spTgt spid="22"/>
                                        </p:tgtEl>
                                        <p:attrNameLst>
                                          <p:attrName>ppt_x</p:attrName>
                                        </p:attrNameLst>
                                      </p:cBhvr>
                                      <p:tavLst>
                                        <p:tav tm="0">
                                          <p:val>
                                            <p:strVal val="#ppt_x-.2"/>
                                          </p:val>
                                        </p:tav>
                                        <p:tav tm="100000">
                                          <p:val>
                                            <p:strVal val="#ppt_x"/>
                                          </p:val>
                                        </p:tav>
                                      </p:tavLst>
                                    </p:anim>
                                    <p:anim calcmode="lin" valueType="num">
                                      <p:cBhvr>
                                        <p:cTn id="47" dur="1000" fill="hold"/>
                                        <p:tgtEl>
                                          <p:spTgt spid="22"/>
                                        </p:tgtEl>
                                        <p:attrNameLst>
                                          <p:attrName>ppt_y</p:attrName>
                                        </p:attrNameLst>
                                      </p:cBhvr>
                                      <p:tavLst>
                                        <p:tav tm="0">
                                          <p:val>
                                            <p:strVal val="#ppt_y"/>
                                          </p:val>
                                        </p:tav>
                                        <p:tav tm="100000">
                                          <p:val>
                                            <p:strVal val="#ppt_y"/>
                                          </p:val>
                                        </p:tav>
                                      </p:tavLst>
                                    </p:anim>
                                    <p:animEffect transition="in" filter="wipe(right)" prLst="gradientSize: 0.1">
                                      <p:cBhvr>
                                        <p:cTn id="48" dur="10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29"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 calcmode="lin" valueType="num">
                                      <p:cBhvr>
                                        <p:cTn id="53" dur="1000" fill="hold"/>
                                        <p:tgtEl>
                                          <p:spTgt spid="24"/>
                                        </p:tgtEl>
                                        <p:attrNameLst>
                                          <p:attrName>ppt_x</p:attrName>
                                        </p:attrNameLst>
                                      </p:cBhvr>
                                      <p:tavLst>
                                        <p:tav tm="0">
                                          <p:val>
                                            <p:strVal val="#ppt_x-.2"/>
                                          </p:val>
                                        </p:tav>
                                        <p:tav tm="100000">
                                          <p:val>
                                            <p:strVal val="#ppt_x"/>
                                          </p:val>
                                        </p:tav>
                                      </p:tavLst>
                                    </p:anim>
                                    <p:anim calcmode="lin" valueType="num">
                                      <p:cBhvr>
                                        <p:cTn id="54" dur="1000" fill="hold"/>
                                        <p:tgtEl>
                                          <p:spTgt spid="24"/>
                                        </p:tgtEl>
                                        <p:attrNameLst>
                                          <p:attrName>ppt_y</p:attrName>
                                        </p:attrNameLst>
                                      </p:cBhvr>
                                      <p:tavLst>
                                        <p:tav tm="0">
                                          <p:val>
                                            <p:strVal val="#ppt_y"/>
                                          </p:val>
                                        </p:tav>
                                        <p:tav tm="100000">
                                          <p:val>
                                            <p:strVal val="#ppt_y"/>
                                          </p:val>
                                        </p:tav>
                                      </p:tavLst>
                                    </p:anim>
                                    <p:animEffect transition="in" filter="wipe(right)" prLst="gradientSize: 0.1">
                                      <p:cBhvr>
                                        <p:cTn id="55" dur="1000"/>
                                        <p:tgtEl>
                                          <p:spTgt spid="24"/>
                                        </p:tgtEl>
                                      </p:cBhvr>
                                    </p:animEffect>
                                  </p:childTnLst>
                                </p:cTn>
                              </p:par>
                              <p:par>
                                <p:cTn id="56" presetID="29" presetClass="entr" presetSubtype="0"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p:cTn id="58" dur="1000" fill="hold"/>
                                        <p:tgtEl>
                                          <p:spTgt spid="23"/>
                                        </p:tgtEl>
                                        <p:attrNameLst>
                                          <p:attrName>ppt_x</p:attrName>
                                        </p:attrNameLst>
                                      </p:cBhvr>
                                      <p:tavLst>
                                        <p:tav tm="0">
                                          <p:val>
                                            <p:strVal val="#ppt_x-.2"/>
                                          </p:val>
                                        </p:tav>
                                        <p:tav tm="100000">
                                          <p:val>
                                            <p:strVal val="#ppt_x"/>
                                          </p:val>
                                        </p:tav>
                                      </p:tavLst>
                                    </p:anim>
                                    <p:anim calcmode="lin" valueType="num">
                                      <p:cBhvr>
                                        <p:cTn id="59" dur="1000" fill="hold"/>
                                        <p:tgtEl>
                                          <p:spTgt spid="23"/>
                                        </p:tgtEl>
                                        <p:attrNameLst>
                                          <p:attrName>ppt_y</p:attrName>
                                        </p:attrNameLst>
                                      </p:cBhvr>
                                      <p:tavLst>
                                        <p:tav tm="0">
                                          <p:val>
                                            <p:strVal val="#ppt_y"/>
                                          </p:val>
                                        </p:tav>
                                        <p:tav tm="100000">
                                          <p:val>
                                            <p:strVal val="#ppt_y"/>
                                          </p:val>
                                        </p:tav>
                                      </p:tavLst>
                                    </p:anim>
                                    <p:animEffect transition="in" filter="wipe(right)" prLst="gradientSize: 0.1">
                                      <p:cBhvr>
                                        <p:cTn id="60" dur="10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29" presetClass="entr" presetSubtype="0" fill="hold" grpId="0" nodeType="clickEffect">
                                  <p:stCondLst>
                                    <p:cond delay="0"/>
                                  </p:stCondLst>
                                  <p:childTnLst>
                                    <p:set>
                                      <p:cBhvr>
                                        <p:cTn id="64" dur="1" fill="hold">
                                          <p:stCondLst>
                                            <p:cond delay="0"/>
                                          </p:stCondLst>
                                        </p:cTn>
                                        <p:tgtEl>
                                          <p:spTgt spid="25"/>
                                        </p:tgtEl>
                                        <p:attrNameLst>
                                          <p:attrName>style.visibility</p:attrName>
                                        </p:attrNameLst>
                                      </p:cBhvr>
                                      <p:to>
                                        <p:strVal val="visible"/>
                                      </p:to>
                                    </p:set>
                                    <p:anim calcmode="lin" valueType="num">
                                      <p:cBhvr>
                                        <p:cTn id="65" dur="1000" fill="hold"/>
                                        <p:tgtEl>
                                          <p:spTgt spid="25"/>
                                        </p:tgtEl>
                                        <p:attrNameLst>
                                          <p:attrName>ppt_x</p:attrName>
                                        </p:attrNameLst>
                                      </p:cBhvr>
                                      <p:tavLst>
                                        <p:tav tm="0">
                                          <p:val>
                                            <p:strVal val="#ppt_x-.2"/>
                                          </p:val>
                                        </p:tav>
                                        <p:tav tm="100000">
                                          <p:val>
                                            <p:strVal val="#ppt_x"/>
                                          </p:val>
                                        </p:tav>
                                      </p:tavLst>
                                    </p:anim>
                                    <p:anim calcmode="lin" valueType="num">
                                      <p:cBhvr>
                                        <p:cTn id="66" dur="1000" fill="hold"/>
                                        <p:tgtEl>
                                          <p:spTgt spid="25"/>
                                        </p:tgtEl>
                                        <p:attrNameLst>
                                          <p:attrName>ppt_y</p:attrName>
                                        </p:attrNameLst>
                                      </p:cBhvr>
                                      <p:tavLst>
                                        <p:tav tm="0">
                                          <p:val>
                                            <p:strVal val="#ppt_y"/>
                                          </p:val>
                                        </p:tav>
                                        <p:tav tm="100000">
                                          <p:val>
                                            <p:strVal val="#ppt_y"/>
                                          </p:val>
                                        </p:tav>
                                      </p:tavLst>
                                    </p:anim>
                                    <p:animEffect transition="in" filter="wipe(right)" prLst="gradientSize: 0.1">
                                      <p:cBhvr>
                                        <p:cTn id="67" dur="1000"/>
                                        <p:tgtEl>
                                          <p:spTgt spid="25"/>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Effect transition="in" filter="dissolve">
                                      <p:cBhvr>
                                        <p:cTn id="72" dur="500"/>
                                        <p:tgtEl>
                                          <p:spTgt spid="26"/>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27"/>
                                        </p:tgtEl>
                                        <p:attrNameLst>
                                          <p:attrName>style.visibility</p:attrName>
                                        </p:attrNameLst>
                                      </p:cBhvr>
                                      <p:to>
                                        <p:strVal val="visible"/>
                                      </p:to>
                                    </p:set>
                                    <p:animEffect transition="in" filter="dissolve">
                                      <p:cBhvr>
                                        <p:cTn id="75" dur="500"/>
                                        <p:tgtEl>
                                          <p:spTgt spid="27"/>
                                        </p:tgtEl>
                                      </p:cBhvr>
                                    </p:animEffect>
                                  </p:childTnLst>
                                </p:cTn>
                              </p:par>
                            </p:childTnLst>
                          </p:cTn>
                        </p:par>
                      </p:childTnLst>
                    </p:cTn>
                  </p:par>
                  <p:par>
                    <p:cTn id="76" fill="hold">
                      <p:stCondLst>
                        <p:cond delay="indefinite"/>
                      </p:stCondLst>
                      <p:childTnLst>
                        <p:par>
                          <p:cTn id="77" fill="hold">
                            <p:stCondLst>
                              <p:cond delay="0"/>
                            </p:stCondLst>
                            <p:childTnLst>
                              <p:par>
                                <p:cTn id="78" presetID="29" presetClass="entr" presetSubtype="0" fill="hold" grpId="0" nodeType="clickEffect">
                                  <p:stCondLst>
                                    <p:cond delay="0"/>
                                  </p:stCondLst>
                                  <p:childTnLst>
                                    <p:set>
                                      <p:cBhvr>
                                        <p:cTn id="79" dur="1" fill="hold">
                                          <p:stCondLst>
                                            <p:cond delay="0"/>
                                          </p:stCondLst>
                                        </p:cTn>
                                        <p:tgtEl>
                                          <p:spTgt spid="28"/>
                                        </p:tgtEl>
                                        <p:attrNameLst>
                                          <p:attrName>style.visibility</p:attrName>
                                        </p:attrNameLst>
                                      </p:cBhvr>
                                      <p:to>
                                        <p:strVal val="visible"/>
                                      </p:to>
                                    </p:set>
                                    <p:anim calcmode="lin" valueType="num">
                                      <p:cBhvr>
                                        <p:cTn id="80" dur="1000" fill="hold"/>
                                        <p:tgtEl>
                                          <p:spTgt spid="28"/>
                                        </p:tgtEl>
                                        <p:attrNameLst>
                                          <p:attrName>ppt_x</p:attrName>
                                        </p:attrNameLst>
                                      </p:cBhvr>
                                      <p:tavLst>
                                        <p:tav tm="0">
                                          <p:val>
                                            <p:strVal val="#ppt_x-.2"/>
                                          </p:val>
                                        </p:tav>
                                        <p:tav tm="100000">
                                          <p:val>
                                            <p:strVal val="#ppt_x"/>
                                          </p:val>
                                        </p:tav>
                                      </p:tavLst>
                                    </p:anim>
                                    <p:anim calcmode="lin" valueType="num">
                                      <p:cBhvr>
                                        <p:cTn id="81" dur="1000" fill="hold"/>
                                        <p:tgtEl>
                                          <p:spTgt spid="28"/>
                                        </p:tgtEl>
                                        <p:attrNameLst>
                                          <p:attrName>ppt_y</p:attrName>
                                        </p:attrNameLst>
                                      </p:cBhvr>
                                      <p:tavLst>
                                        <p:tav tm="0">
                                          <p:val>
                                            <p:strVal val="#ppt_y"/>
                                          </p:val>
                                        </p:tav>
                                        <p:tav tm="100000">
                                          <p:val>
                                            <p:strVal val="#ppt_y"/>
                                          </p:val>
                                        </p:tav>
                                      </p:tavLst>
                                    </p:anim>
                                    <p:animEffect transition="in" filter="wipe(right)" prLst="gradientSize: 0.1">
                                      <p:cBhvr>
                                        <p:cTn id="82" dur="1000"/>
                                        <p:tgtEl>
                                          <p:spTgt spid="28"/>
                                        </p:tgtEl>
                                      </p:cBhvr>
                                    </p:animEffect>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grpId="0" nodeType="click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dissolve">
                                      <p:cBhvr>
                                        <p:cTn id="87" dur="500"/>
                                        <p:tgtEl>
                                          <p:spTgt spid="29"/>
                                        </p:tgtEl>
                                      </p:cBhvr>
                                    </p:animEffect>
                                  </p:childTnLst>
                                </p:cTn>
                              </p:par>
                            </p:childTnLst>
                          </p:cTn>
                        </p:par>
                      </p:childTnLst>
                    </p:cTn>
                  </p:par>
                  <p:par>
                    <p:cTn id="88" fill="hold">
                      <p:stCondLst>
                        <p:cond delay="indefinite"/>
                      </p:stCondLst>
                      <p:childTnLst>
                        <p:par>
                          <p:cTn id="89" fill="hold">
                            <p:stCondLst>
                              <p:cond delay="0"/>
                            </p:stCondLst>
                            <p:childTnLst>
                              <p:par>
                                <p:cTn id="90" presetID="29" presetClass="entr" presetSubtype="0" fill="hold" grpId="0" nodeType="clickEffect">
                                  <p:stCondLst>
                                    <p:cond delay="0"/>
                                  </p:stCondLst>
                                  <p:childTnLst>
                                    <p:set>
                                      <p:cBhvr>
                                        <p:cTn id="91" dur="1" fill="hold">
                                          <p:stCondLst>
                                            <p:cond delay="0"/>
                                          </p:stCondLst>
                                        </p:cTn>
                                        <p:tgtEl>
                                          <p:spTgt spid="30"/>
                                        </p:tgtEl>
                                        <p:attrNameLst>
                                          <p:attrName>style.visibility</p:attrName>
                                        </p:attrNameLst>
                                      </p:cBhvr>
                                      <p:to>
                                        <p:strVal val="visible"/>
                                      </p:to>
                                    </p:set>
                                    <p:anim calcmode="lin" valueType="num">
                                      <p:cBhvr>
                                        <p:cTn id="92" dur="1000" fill="hold"/>
                                        <p:tgtEl>
                                          <p:spTgt spid="30"/>
                                        </p:tgtEl>
                                        <p:attrNameLst>
                                          <p:attrName>ppt_x</p:attrName>
                                        </p:attrNameLst>
                                      </p:cBhvr>
                                      <p:tavLst>
                                        <p:tav tm="0">
                                          <p:val>
                                            <p:strVal val="#ppt_x-.2"/>
                                          </p:val>
                                        </p:tav>
                                        <p:tav tm="100000">
                                          <p:val>
                                            <p:strVal val="#ppt_x"/>
                                          </p:val>
                                        </p:tav>
                                      </p:tavLst>
                                    </p:anim>
                                    <p:anim calcmode="lin" valueType="num">
                                      <p:cBhvr>
                                        <p:cTn id="93" dur="1000" fill="hold"/>
                                        <p:tgtEl>
                                          <p:spTgt spid="30"/>
                                        </p:tgtEl>
                                        <p:attrNameLst>
                                          <p:attrName>ppt_y</p:attrName>
                                        </p:attrNameLst>
                                      </p:cBhvr>
                                      <p:tavLst>
                                        <p:tav tm="0">
                                          <p:val>
                                            <p:strVal val="#ppt_y"/>
                                          </p:val>
                                        </p:tav>
                                        <p:tav tm="100000">
                                          <p:val>
                                            <p:strVal val="#ppt_y"/>
                                          </p:val>
                                        </p:tav>
                                      </p:tavLst>
                                    </p:anim>
                                    <p:animEffect transition="in" filter="wipe(right)" prLst="gradientSize: 0.1">
                                      <p:cBhvr>
                                        <p:cTn id="94"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animBg="1"/>
      <p:bldP spid="19" grpId="0"/>
      <p:bldP spid="20" grpId="0" animBg="1"/>
      <p:bldP spid="21" grpId="0"/>
      <p:bldP spid="22" grpId="0" animBg="1"/>
      <p:bldP spid="23" grpId="0" animBg="1"/>
      <p:bldP spid="24" grpId="0"/>
      <p:bldP spid="25" grpId="0" animBg="1"/>
      <p:bldP spid="26" grpId="0" animBg="1"/>
      <p:bldP spid="27" grpId="0"/>
      <p:bldP spid="28" grpId="0" animBg="1"/>
      <p:bldP spid="30" grpId="0" animBg="1"/>
      <p:bldP spid="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rcRect l="4534"/>
          <a:stretch>
            <a:fillRect/>
          </a:stretch>
        </p:blipFill>
        <p:spPr>
          <a:xfrm>
            <a:off x="142505" y="2152572"/>
            <a:ext cx="8606673" cy="685627"/>
          </a:xfrm>
          <a:prstGeom prst="rect">
            <a:avLst/>
          </a:prstGeom>
        </p:spPr>
      </p:pic>
      <p:pic>
        <p:nvPicPr>
          <p:cNvPr id="8" name="Picture 7"/>
          <p:cNvPicPr>
            <a:picLocks noChangeAspect="1"/>
          </p:cNvPicPr>
          <p:nvPr/>
        </p:nvPicPr>
        <p:blipFill>
          <a:blip r:embed="rId3" cstate="print"/>
          <a:srcRect l="4618" t="-13514"/>
          <a:stretch>
            <a:fillRect/>
          </a:stretch>
        </p:blipFill>
        <p:spPr>
          <a:xfrm>
            <a:off x="201879" y="3265708"/>
            <a:ext cx="8842843" cy="617517"/>
          </a:xfrm>
          <a:prstGeom prst="rect">
            <a:avLst/>
          </a:prstGeom>
        </p:spPr>
      </p:pic>
      <p:pic>
        <p:nvPicPr>
          <p:cNvPr id="9" name="Picture 8"/>
          <p:cNvPicPr>
            <a:picLocks noChangeAspect="1"/>
          </p:cNvPicPr>
          <p:nvPr/>
        </p:nvPicPr>
        <p:blipFill>
          <a:blip r:embed="rId4" cstate="print"/>
          <a:srcRect l="4456" t="18191"/>
          <a:stretch>
            <a:fillRect/>
          </a:stretch>
        </p:blipFill>
        <p:spPr>
          <a:xfrm>
            <a:off x="237507" y="4560112"/>
            <a:ext cx="8540296" cy="486888"/>
          </a:xfrm>
          <a:prstGeom prst="rect">
            <a:avLst/>
          </a:prstGeom>
        </p:spPr>
      </p:pic>
      <p:pic>
        <p:nvPicPr>
          <p:cNvPr id="10" name="Picture 9"/>
          <p:cNvPicPr>
            <a:picLocks noChangeAspect="1"/>
          </p:cNvPicPr>
          <p:nvPr/>
        </p:nvPicPr>
        <p:blipFill>
          <a:blip r:embed="rId5" cstate="print"/>
          <a:srcRect l="4809" t="2436" r="46920" b="15385"/>
          <a:stretch>
            <a:fillRect/>
          </a:stretch>
        </p:blipFill>
        <p:spPr>
          <a:xfrm>
            <a:off x="213756" y="5617023"/>
            <a:ext cx="4916381" cy="546265"/>
          </a:xfrm>
          <a:prstGeom prst="rect">
            <a:avLst/>
          </a:prstGeom>
        </p:spPr>
      </p:pic>
      <p:pic>
        <p:nvPicPr>
          <p:cNvPr id="12" name="Picture 11"/>
          <p:cNvPicPr>
            <a:picLocks noChangeAspect="1"/>
          </p:cNvPicPr>
          <p:nvPr/>
        </p:nvPicPr>
        <p:blipFill>
          <a:blip r:embed="rId6" cstate="print"/>
          <a:stretch>
            <a:fillRect/>
          </a:stretch>
        </p:blipFill>
        <p:spPr>
          <a:xfrm>
            <a:off x="267779" y="95000"/>
            <a:ext cx="8691681" cy="480876"/>
          </a:xfrm>
          <a:prstGeom prst="rect">
            <a:avLst/>
          </a:prstGeom>
        </p:spPr>
      </p:pic>
      <p:sp>
        <p:nvSpPr>
          <p:cNvPr id="13" name="Rectangle 12"/>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308758" y="399871"/>
            <a:ext cx="8585860" cy="1200329"/>
          </a:xfrm>
          <a:prstGeom prst="rect">
            <a:avLst/>
          </a:prstGeom>
          <a:noFill/>
        </p:spPr>
        <p:txBody>
          <a:bodyPr wrap="square" rtlCol="0">
            <a:spAutoFit/>
          </a:bodyPr>
          <a:lstStyle/>
          <a:p>
            <a:r>
              <a:rPr lang="en-US" sz="2400" dirty="0" smtClean="0"/>
              <a:t>Sam and </a:t>
            </a:r>
            <a:r>
              <a:rPr lang="en-US" sz="2400" dirty="0" err="1" smtClean="0"/>
              <a:t>Kayden</a:t>
            </a:r>
            <a:r>
              <a:rPr lang="en-US" sz="2400" dirty="0" smtClean="0"/>
              <a:t> brought shrimp to use as fishing bait. Sam brought 8 more pieces of shrimp than </a:t>
            </a:r>
            <a:r>
              <a:rPr lang="en-US" sz="2400" dirty="0" err="1" smtClean="0"/>
              <a:t>Kayden</a:t>
            </a:r>
            <a:r>
              <a:rPr lang="en-US" sz="2400" dirty="0" smtClean="0"/>
              <a:t>. When they combine their bait together they had 32 pieces of shrimp.</a:t>
            </a:r>
            <a:endParaRPr lang="en-US" sz="2400" dirty="0"/>
          </a:p>
        </p:txBody>
      </p:sp>
      <p:sp>
        <p:nvSpPr>
          <p:cNvPr id="15" name="TextBox 14"/>
          <p:cNvSpPr txBox="1"/>
          <p:nvPr/>
        </p:nvSpPr>
        <p:spPr>
          <a:xfrm>
            <a:off x="5715000" y="1209127"/>
            <a:ext cx="2826327" cy="338554"/>
          </a:xfrm>
          <a:prstGeom prst="rect">
            <a:avLst/>
          </a:prstGeom>
          <a:noFill/>
        </p:spPr>
        <p:txBody>
          <a:bodyPr wrap="square" rtlCol="0">
            <a:spAutoFit/>
          </a:bodyPr>
          <a:lstStyle/>
          <a:p>
            <a:r>
              <a:rPr lang="en-US" sz="1600" b="1" i="1" dirty="0" smtClean="0">
                <a:solidFill>
                  <a:srgbClr val="0070C0"/>
                </a:solidFill>
              </a:rPr>
              <a:t>Sammy: ____  </a:t>
            </a:r>
            <a:r>
              <a:rPr lang="en-US" sz="1600" b="1" i="1" dirty="0" err="1" smtClean="0">
                <a:solidFill>
                  <a:srgbClr val="0070C0"/>
                </a:solidFill>
              </a:rPr>
              <a:t>Kayden</a:t>
            </a:r>
            <a:r>
              <a:rPr lang="en-US" sz="1600" b="1" i="1" dirty="0" smtClean="0">
                <a:solidFill>
                  <a:srgbClr val="0070C0"/>
                </a:solidFill>
              </a:rPr>
              <a:t>: ____</a:t>
            </a:r>
            <a:endParaRPr lang="en-US" sz="1600" b="1" i="1" dirty="0">
              <a:solidFill>
                <a:srgbClr val="0070C0"/>
              </a:solidFill>
            </a:endParaRPr>
          </a:p>
        </p:txBody>
      </p:sp>
      <p:sp>
        <p:nvSpPr>
          <p:cNvPr id="16" name="TextBox 15"/>
          <p:cNvSpPr txBox="1"/>
          <p:nvPr/>
        </p:nvSpPr>
        <p:spPr>
          <a:xfrm>
            <a:off x="7493327" y="2470069"/>
            <a:ext cx="1413163" cy="646331"/>
          </a:xfrm>
          <a:prstGeom prst="rect">
            <a:avLst/>
          </a:prstGeom>
          <a:noFill/>
        </p:spPr>
        <p:txBody>
          <a:bodyPr wrap="square" rtlCol="0">
            <a:spAutoFit/>
          </a:bodyPr>
          <a:lstStyle/>
          <a:p>
            <a:r>
              <a:rPr lang="en-US" sz="3600" b="1" dirty="0" smtClean="0">
                <a:solidFill>
                  <a:srgbClr val="FF0000"/>
                </a:solidFill>
              </a:rPr>
              <a:t>20:12</a:t>
            </a:r>
            <a:endParaRPr lang="en-US" sz="3600" b="1" dirty="0">
              <a:solidFill>
                <a:srgbClr val="FF0000"/>
              </a:solidFill>
            </a:endParaRPr>
          </a:p>
        </p:txBody>
      </p:sp>
      <p:sp>
        <p:nvSpPr>
          <p:cNvPr id="17" name="TextBox 16"/>
          <p:cNvSpPr txBox="1"/>
          <p:nvPr/>
        </p:nvSpPr>
        <p:spPr>
          <a:xfrm>
            <a:off x="8085115" y="3524996"/>
            <a:ext cx="678876" cy="1200329"/>
          </a:xfrm>
          <a:prstGeom prst="rect">
            <a:avLst/>
          </a:prstGeom>
          <a:noFill/>
        </p:spPr>
        <p:txBody>
          <a:bodyPr wrap="square" rtlCol="0">
            <a:spAutoFit/>
          </a:bodyPr>
          <a:lstStyle/>
          <a:p>
            <a:r>
              <a:rPr lang="en-US" sz="3600" b="1" u="heavy" dirty="0" smtClean="0">
                <a:solidFill>
                  <a:srgbClr val="FF0000"/>
                </a:solidFill>
                <a:uFill>
                  <a:solidFill>
                    <a:schemeClr val="tx1"/>
                  </a:solidFill>
                </a:uFill>
              </a:rPr>
              <a:t>20</a:t>
            </a:r>
          </a:p>
          <a:p>
            <a:r>
              <a:rPr lang="en-US" sz="3600" b="1" dirty="0" smtClean="0">
                <a:solidFill>
                  <a:srgbClr val="FF0000"/>
                </a:solidFill>
              </a:rPr>
              <a:t>12</a:t>
            </a:r>
            <a:endParaRPr lang="en-US" sz="3600" b="1" dirty="0">
              <a:solidFill>
                <a:srgbClr val="FF0000"/>
              </a:solidFill>
            </a:endParaRPr>
          </a:p>
        </p:txBody>
      </p:sp>
      <p:sp>
        <p:nvSpPr>
          <p:cNvPr id="18" name="TextBox 17"/>
          <p:cNvSpPr txBox="1"/>
          <p:nvPr/>
        </p:nvSpPr>
        <p:spPr>
          <a:xfrm>
            <a:off x="7586349" y="4855030"/>
            <a:ext cx="1413163" cy="646331"/>
          </a:xfrm>
          <a:prstGeom prst="rect">
            <a:avLst/>
          </a:prstGeom>
          <a:noFill/>
        </p:spPr>
        <p:txBody>
          <a:bodyPr wrap="square" rtlCol="0">
            <a:spAutoFit/>
          </a:bodyPr>
          <a:lstStyle/>
          <a:p>
            <a:r>
              <a:rPr lang="en-US" sz="3600" b="1" dirty="0" smtClean="0">
                <a:solidFill>
                  <a:srgbClr val="FF0000"/>
                </a:solidFill>
              </a:rPr>
              <a:t>20:32</a:t>
            </a:r>
            <a:endParaRPr lang="en-US" sz="3600" b="1" dirty="0">
              <a:solidFill>
                <a:srgbClr val="FF0000"/>
              </a:solidFill>
            </a:endParaRPr>
          </a:p>
        </p:txBody>
      </p:sp>
      <p:sp>
        <p:nvSpPr>
          <p:cNvPr id="19" name="TextBox 18"/>
          <p:cNvSpPr txBox="1"/>
          <p:nvPr/>
        </p:nvSpPr>
        <p:spPr>
          <a:xfrm>
            <a:off x="7608123" y="5633921"/>
            <a:ext cx="678876" cy="1200329"/>
          </a:xfrm>
          <a:prstGeom prst="rect">
            <a:avLst/>
          </a:prstGeom>
          <a:noFill/>
        </p:spPr>
        <p:txBody>
          <a:bodyPr wrap="square" rtlCol="0">
            <a:spAutoFit/>
          </a:bodyPr>
          <a:lstStyle/>
          <a:p>
            <a:r>
              <a:rPr lang="en-US" sz="3600" b="1" u="heavy" dirty="0" smtClean="0">
                <a:solidFill>
                  <a:srgbClr val="FF0000"/>
                </a:solidFill>
                <a:uFill>
                  <a:solidFill>
                    <a:schemeClr val="tx1"/>
                  </a:solidFill>
                </a:uFill>
              </a:rPr>
              <a:t>20</a:t>
            </a:r>
          </a:p>
          <a:p>
            <a:r>
              <a:rPr lang="en-US" sz="3600" b="1" dirty="0" smtClean="0">
                <a:solidFill>
                  <a:srgbClr val="FF0000"/>
                </a:solidFill>
              </a:rPr>
              <a:t>32</a:t>
            </a:r>
            <a:endParaRPr lang="en-US" sz="3600" b="1" dirty="0">
              <a:solidFill>
                <a:srgbClr val="FF0000"/>
              </a:solidFill>
            </a:endParaRPr>
          </a:p>
        </p:txBody>
      </p:sp>
      <p:sp>
        <p:nvSpPr>
          <p:cNvPr id="14" name="Rectangle 13"/>
          <p:cNvSpPr/>
          <p:nvPr/>
        </p:nvSpPr>
        <p:spPr>
          <a:xfrm>
            <a:off x="763976" y="1971717"/>
            <a:ext cx="1746651" cy="314283"/>
          </a:xfrm>
          <a:prstGeom prst="rect">
            <a:avLst/>
          </a:prstGeom>
          <a:solidFill>
            <a:schemeClr val="accent1">
              <a:lumMod val="40000"/>
              <a:lumOff val="60000"/>
            </a:scheme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62000" y="1651577"/>
            <a:ext cx="1748627" cy="275228"/>
          </a:xfrm>
          <a:prstGeom prst="rect">
            <a:avLst/>
          </a:prstGeom>
          <a:solidFill>
            <a:schemeClr val="accent1">
              <a:lumMod val="40000"/>
              <a:lumOff val="60000"/>
            </a:schemeClr>
          </a:solid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ight Brace 21"/>
          <p:cNvSpPr/>
          <p:nvPr/>
        </p:nvSpPr>
        <p:spPr>
          <a:xfrm>
            <a:off x="3519369" y="1625507"/>
            <a:ext cx="570016" cy="648770"/>
          </a:xfrm>
          <a:prstGeom prst="rightBrace">
            <a:avLst/>
          </a:prstGeom>
          <a:ln w="571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le 22"/>
          <p:cNvSpPr/>
          <p:nvPr/>
        </p:nvSpPr>
        <p:spPr>
          <a:xfrm>
            <a:off x="2582261" y="1651577"/>
            <a:ext cx="846739" cy="329623"/>
          </a:xfrm>
          <a:prstGeom prst="rect">
            <a:avLst/>
          </a:prstGeom>
          <a:solidFill>
            <a:schemeClr val="accent6">
              <a:lumMod val="40000"/>
              <a:lumOff val="60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572984" y="1642646"/>
            <a:ext cx="1084616" cy="338554"/>
          </a:xfrm>
          <a:prstGeom prst="rect">
            <a:avLst/>
          </a:prstGeom>
          <a:noFill/>
        </p:spPr>
        <p:txBody>
          <a:bodyPr wrap="square" rtlCol="0">
            <a:spAutoFit/>
          </a:bodyPr>
          <a:lstStyle/>
          <a:p>
            <a:r>
              <a:rPr lang="en-US" sz="1600" b="1" dirty="0" smtClean="0"/>
              <a:t>8 </a:t>
            </a:r>
            <a:r>
              <a:rPr lang="en-US" sz="1600" dirty="0" smtClean="0"/>
              <a:t>more</a:t>
            </a:r>
            <a:r>
              <a:rPr lang="en-US" sz="1600" b="1" dirty="0" smtClean="0"/>
              <a:t> </a:t>
            </a:r>
            <a:endParaRPr lang="en-US" sz="1600" dirty="0"/>
          </a:p>
        </p:txBody>
      </p:sp>
      <p:sp>
        <p:nvSpPr>
          <p:cNvPr id="24" name="TextBox 23"/>
          <p:cNvSpPr txBox="1"/>
          <p:nvPr/>
        </p:nvSpPr>
        <p:spPr>
          <a:xfrm>
            <a:off x="4122770" y="1795046"/>
            <a:ext cx="1084616" cy="338554"/>
          </a:xfrm>
          <a:prstGeom prst="rect">
            <a:avLst/>
          </a:prstGeom>
          <a:noFill/>
        </p:spPr>
        <p:txBody>
          <a:bodyPr wrap="square" rtlCol="0">
            <a:spAutoFit/>
          </a:bodyPr>
          <a:lstStyle/>
          <a:p>
            <a:r>
              <a:rPr lang="en-US" sz="1600" b="1" dirty="0" smtClean="0"/>
              <a:t>32 Whole </a:t>
            </a:r>
            <a:endParaRPr lang="en-US" sz="1600" dirty="0"/>
          </a:p>
        </p:txBody>
      </p:sp>
    </p:spTree>
    <p:extLst>
      <p:ext uri="{BB962C8B-B14F-4D97-AF65-F5344CB8AC3E}">
        <p14:creationId xmlns:p14="http://schemas.microsoft.com/office/powerpoint/2010/main" val="900110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40" presetClass="entr" presetSubtype="0" fill="hold" grpId="0" nodeType="clickEffect">
                                  <p:stCondLst>
                                    <p:cond delay="0"/>
                                  </p:stCondLst>
                                  <p:iterate type="lt">
                                    <p:tmPct val="10000"/>
                                  </p:iterate>
                                  <p:childTnLst>
                                    <p:set>
                                      <p:cBhvr>
                                        <p:cTn id="11" dur="1" fill="hold">
                                          <p:stCondLst>
                                            <p:cond delay="0"/>
                                          </p:stCondLst>
                                        </p:cTn>
                                        <p:tgtEl>
                                          <p:spTgt spid="16"/>
                                        </p:tgtEl>
                                        <p:attrNameLst>
                                          <p:attrName>style.visibility</p:attrName>
                                        </p:attrNameLst>
                                      </p:cBhvr>
                                      <p:to>
                                        <p:strVal val="visible"/>
                                      </p:to>
                                    </p:set>
                                    <p:animEffect transition="in" filter="fade">
                                      <p:cBhvr>
                                        <p:cTn id="12" dur="1000"/>
                                        <p:tgtEl>
                                          <p:spTgt spid="16"/>
                                        </p:tgtEl>
                                      </p:cBhvr>
                                    </p:animEffect>
                                    <p:anim calcmode="lin" valueType="num">
                                      <p:cBhvr>
                                        <p:cTn id="13" dur="1000" fill="hold"/>
                                        <p:tgtEl>
                                          <p:spTgt spid="16"/>
                                        </p:tgtEl>
                                        <p:attrNameLst>
                                          <p:attrName>ppt_x</p:attrName>
                                        </p:attrNameLst>
                                      </p:cBhvr>
                                      <p:tavLst>
                                        <p:tav tm="0">
                                          <p:val>
                                            <p:strVal val="#ppt_x-.1"/>
                                          </p:val>
                                        </p:tav>
                                        <p:tav tm="100000">
                                          <p:val>
                                            <p:strVal val="#ppt_x"/>
                                          </p:val>
                                        </p:tav>
                                      </p:tavLst>
                                    </p:anim>
                                    <p:anim calcmode="lin" valueType="num">
                                      <p:cBhvr>
                                        <p:cTn id="14"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0" presetClass="entr" presetSubtype="0" fill="hold" grpId="0" nodeType="clickEffect">
                                  <p:stCondLst>
                                    <p:cond delay="0"/>
                                  </p:stCondLst>
                                  <p:iterate type="lt">
                                    <p:tmPct val="10000"/>
                                  </p:iterate>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1"/>
                                          </p:val>
                                        </p:tav>
                                        <p:tav tm="100000">
                                          <p:val>
                                            <p:strVal val="#ppt_x"/>
                                          </p:val>
                                        </p:tav>
                                      </p:tavLst>
                                    </p:anim>
                                    <p:anim calcmode="lin" valueType="num">
                                      <p:cBhvr>
                                        <p:cTn id="21"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0" presetClass="entr" presetSubtype="0" fill="hold" grpId="0" nodeType="clickEffect">
                                  <p:stCondLst>
                                    <p:cond delay="0"/>
                                  </p:stCondLst>
                                  <p:iterate type="lt">
                                    <p:tmPct val="10000"/>
                                  </p:iterate>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1"/>
                                          </p:val>
                                        </p:tav>
                                        <p:tav tm="100000">
                                          <p:val>
                                            <p:strVal val="#ppt_x"/>
                                          </p:val>
                                        </p:tav>
                                      </p:tavLst>
                                    </p:anim>
                                    <p:anim calcmode="lin" valueType="num">
                                      <p:cBhvr>
                                        <p:cTn id="28" dur="10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additive="base">
                                        <p:cTn id="33" dur="500" fill="hold"/>
                                        <p:tgtEl>
                                          <p:spTgt spid="19"/>
                                        </p:tgtEl>
                                        <p:attrNameLst>
                                          <p:attrName>ppt_x</p:attrName>
                                        </p:attrNameLst>
                                      </p:cBhvr>
                                      <p:tavLst>
                                        <p:tav tm="0">
                                          <p:val>
                                            <p:strVal val="#ppt_x"/>
                                          </p:val>
                                        </p:tav>
                                        <p:tav tm="100000">
                                          <p:val>
                                            <p:strVal val="#ppt_x"/>
                                          </p:val>
                                        </p:tav>
                                      </p:tavLst>
                                    </p:anim>
                                    <p:anim calcmode="lin" valueType="num">
                                      <p:cBhvr additive="base">
                                        <p:cTn id="3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stretch>
            <a:fillRect/>
          </a:stretch>
        </p:blipFill>
        <p:spPr>
          <a:xfrm>
            <a:off x="232153" y="102460"/>
            <a:ext cx="8691681" cy="480876"/>
          </a:xfrm>
          <a:prstGeom prst="rect">
            <a:avLst/>
          </a:prstGeom>
        </p:spPr>
      </p:pic>
      <p:sp>
        <p:nvSpPr>
          <p:cNvPr id="7" name="Rectangle 6"/>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61866" y="473721"/>
            <a:ext cx="6621134" cy="1446550"/>
          </a:xfrm>
          <a:prstGeom prst="rect">
            <a:avLst/>
          </a:prstGeom>
          <a:noFill/>
        </p:spPr>
        <p:txBody>
          <a:bodyPr wrap="square" rtlCol="0">
            <a:spAutoFit/>
          </a:bodyPr>
          <a:lstStyle/>
          <a:p>
            <a:r>
              <a:rPr lang="en-US" sz="2200" dirty="0" smtClean="0"/>
              <a:t>Alyssa family is staying at the lake house for the weekend for a reunion. She is in charge of making pancakes for the whole group. The pancake mix </a:t>
            </a:r>
          </a:p>
          <a:p>
            <a:r>
              <a:rPr lang="en-US" sz="2200" dirty="0" smtClean="0"/>
              <a:t>requires 2 cups of flour for every 10 pancakes. </a:t>
            </a:r>
            <a:endParaRPr lang="en-US" sz="2200" dirty="0"/>
          </a:p>
        </p:txBody>
      </p:sp>
      <p:sp>
        <p:nvSpPr>
          <p:cNvPr id="10" name="TextBox 9"/>
          <p:cNvSpPr txBox="1"/>
          <p:nvPr/>
        </p:nvSpPr>
        <p:spPr>
          <a:xfrm>
            <a:off x="152400" y="1948147"/>
            <a:ext cx="8615190" cy="461665"/>
          </a:xfrm>
          <a:prstGeom prst="rect">
            <a:avLst/>
          </a:prstGeom>
          <a:noFill/>
        </p:spPr>
        <p:txBody>
          <a:bodyPr wrap="square" rtlCol="0">
            <a:spAutoFit/>
          </a:bodyPr>
          <a:lstStyle/>
          <a:p>
            <a:pPr>
              <a:buFont typeface="Arial" pitchFamily="34" charset="0"/>
              <a:buChar char="•"/>
            </a:pPr>
            <a:r>
              <a:rPr lang="en-US" sz="2200" i="1" dirty="0" smtClean="0">
                <a:solidFill>
                  <a:srgbClr val="0070C0"/>
                </a:solidFill>
              </a:rPr>
              <a:t>Write a ratio to show the ratio between cups of flour and pancakes</a:t>
            </a:r>
            <a:r>
              <a:rPr lang="en-US" sz="2400" i="1" dirty="0" smtClean="0">
                <a:solidFill>
                  <a:srgbClr val="0070C0"/>
                </a:solidFill>
              </a:rPr>
              <a:t>: </a:t>
            </a:r>
            <a:endParaRPr lang="en-US" sz="2400" i="1" dirty="0">
              <a:solidFill>
                <a:srgbClr val="0070C0"/>
              </a:solidFill>
            </a:endParaRPr>
          </a:p>
        </p:txBody>
      </p:sp>
      <p:sp>
        <p:nvSpPr>
          <p:cNvPr id="11" name="TextBox 10"/>
          <p:cNvSpPr txBox="1"/>
          <p:nvPr/>
        </p:nvSpPr>
        <p:spPr>
          <a:xfrm>
            <a:off x="161581" y="2959860"/>
            <a:ext cx="8615190" cy="430887"/>
          </a:xfrm>
          <a:prstGeom prst="rect">
            <a:avLst/>
          </a:prstGeom>
          <a:noFill/>
        </p:spPr>
        <p:txBody>
          <a:bodyPr wrap="square" rtlCol="0">
            <a:spAutoFit/>
          </a:bodyPr>
          <a:lstStyle/>
          <a:p>
            <a:pPr>
              <a:buFont typeface="Arial" pitchFamily="34" charset="0"/>
              <a:buChar char="•"/>
            </a:pPr>
            <a:r>
              <a:rPr lang="en-US" sz="2200" i="1" dirty="0" smtClean="0">
                <a:solidFill>
                  <a:srgbClr val="0070C0"/>
                </a:solidFill>
              </a:rPr>
              <a:t>Show the value of this ratio using fraction form: </a:t>
            </a:r>
            <a:endParaRPr lang="en-US" sz="2200" i="1" dirty="0">
              <a:solidFill>
                <a:srgbClr val="0070C0"/>
              </a:solidFill>
            </a:endParaRPr>
          </a:p>
        </p:txBody>
      </p:sp>
      <p:sp>
        <p:nvSpPr>
          <p:cNvPr id="12" name="TextBox 11"/>
          <p:cNvSpPr txBox="1"/>
          <p:nvPr/>
        </p:nvSpPr>
        <p:spPr>
          <a:xfrm>
            <a:off x="159744" y="4048692"/>
            <a:ext cx="8615190" cy="430887"/>
          </a:xfrm>
          <a:prstGeom prst="rect">
            <a:avLst/>
          </a:prstGeom>
          <a:noFill/>
        </p:spPr>
        <p:txBody>
          <a:bodyPr wrap="square" rtlCol="0">
            <a:spAutoFit/>
          </a:bodyPr>
          <a:lstStyle/>
          <a:p>
            <a:pPr>
              <a:buFont typeface="Arial" pitchFamily="34" charset="0"/>
              <a:buChar char="•"/>
            </a:pPr>
            <a:r>
              <a:rPr lang="en-US" sz="2200" i="1" dirty="0" smtClean="0">
                <a:solidFill>
                  <a:srgbClr val="0070C0"/>
                </a:solidFill>
              </a:rPr>
              <a:t>So for every 1 cup of flour we can make ____ pancakes. </a:t>
            </a:r>
            <a:endParaRPr lang="en-US" sz="2200" i="1" dirty="0">
              <a:solidFill>
                <a:srgbClr val="0070C0"/>
              </a:solidFill>
            </a:endParaRPr>
          </a:p>
        </p:txBody>
      </p:sp>
      <p:sp>
        <p:nvSpPr>
          <p:cNvPr id="13" name="TextBox 12"/>
          <p:cNvSpPr txBox="1"/>
          <p:nvPr/>
        </p:nvSpPr>
        <p:spPr>
          <a:xfrm>
            <a:off x="179939" y="5302784"/>
            <a:ext cx="8820840" cy="430887"/>
          </a:xfrm>
          <a:prstGeom prst="rect">
            <a:avLst/>
          </a:prstGeom>
          <a:noFill/>
        </p:spPr>
        <p:txBody>
          <a:bodyPr wrap="square" rtlCol="0">
            <a:spAutoFit/>
          </a:bodyPr>
          <a:lstStyle/>
          <a:p>
            <a:pPr>
              <a:buFont typeface="Arial" pitchFamily="34" charset="0"/>
              <a:buChar char="•"/>
            </a:pPr>
            <a:r>
              <a:rPr lang="en-US" sz="2200" i="1" dirty="0" smtClean="0">
                <a:solidFill>
                  <a:srgbClr val="0070C0"/>
                </a:solidFill>
              </a:rPr>
              <a:t>If Alyssa needs to make 70 pancakes she needs ______ cups of flour. </a:t>
            </a:r>
            <a:endParaRPr lang="en-US" sz="2200" i="1" dirty="0">
              <a:solidFill>
                <a:srgbClr val="0070C0"/>
              </a:solidFill>
            </a:endParaRPr>
          </a:p>
        </p:txBody>
      </p:sp>
      <p:pic>
        <p:nvPicPr>
          <p:cNvPr id="78850" name="Picture 2" descr="Image result for pancakes clip art"/>
          <p:cNvPicPr>
            <a:picLocks noChangeAspect="1" noChangeArrowheads="1"/>
          </p:cNvPicPr>
          <p:nvPr/>
        </p:nvPicPr>
        <p:blipFill>
          <a:blip r:embed="rId3" cstate="print"/>
          <a:srcRect/>
          <a:stretch>
            <a:fillRect/>
          </a:stretch>
        </p:blipFill>
        <p:spPr bwMode="auto">
          <a:xfrm>
            <a:off x="5927073" y="341522"/>
            <a:ext cx="2655067" cy="1998205"/>
          </a:xfrm>
          <a:prstGeom prst="rect">
            <a:avLst/>
          </a:prstGeom>
          <a:noFill/>
        </p:spPr>
      </p:pic>
    </p:spTree>
    <p:extLst>
      <p:ext uri="{BB962C8B-B14F-4D97-AF65-F5344CB8AC3E}">
        <p14:creationId xmlns:p14="http://schemas.microsoft.com/office/powerpoint/2010/main" val="452137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flipH="1">
            <a:off x="7590886" y="1736366"/>
            <a:ext cx="1481859" cy="1849769"/>
          </a:xfrm>
          <a:prstGeom prst="rect">
            <a:avLst/>
          </a:prstGeom>
        </p:spPr>
      </p:pic>
      <p:sp>
        <p:nvSpPr>
          <p:cNvPr id="6" name="TextBox 5"/>
          <p:cNvSpPr txBox="1"/>
          <p:nvPr/>
        </p:nvSpPr>
        <p:spPr>
          <a:xfrm>
            <a:off x="197046" y="461503"/>
            <a:ext cx="8756949" cy="3016210"/>
          </a:xfrm>
          <a:prstGeom prst="rect">
            <a:avLst/>
          </a:prstGeom>
          <a:noFill/>
        </p:spPr>
        <p:txBody>
          <a:bodyPr wrap="square" rtlCol="0">
            <a:spAutoFit/>
          </a:bodyPr>
          <a:lstStyle/>
          <a:p>
            <a:r>
              <a:rPr lang="en-US" sz="2400" dirty="0" smtClean="0"/>
              <a:t>A food company is asking people what type of peanut butter they like the best. Their new extra crunchy peanut butter which uses double the amount of peanuts, or the old crunchy peanut butter. They found out that 5 out of every 9 people liked the new extra crunchy best. </a:t>
            </a:r>
          </a:p>
          <a:p>
            <a:endParaRPr lang="en-US" sz="2400" dirty="0" smtClean="0"/>
          </a:p>
          <a:p>
            <a:endParaRPr lang="en-US" sz="2400" dirty="0" smtClean="0"/>
          </a:p>
          <a:p>
            <a:endParaRPr lang="en-US" sz="2400" dirty="0" smtClean="0"/>
          </a:p>
          <a:p>
            <a:pPr>
              <a:buFont typeface="Arial" pitchFamily="34" charset="0"/>
              <a:buChar char="•"/>
            </a:pPr>
            <a:r>
              <a:rPr lang="en-US" sz="2200" i="1" u="sng" dirty="0" smtClean="0"/>
              <a:t>Write in Ratio Form:</a:t>
            </a:r>
            <a:endParaRPr lang="en-US" sz="2200" i="1" u="sng" dirty="0"/>
          </a:p>
        </p:txBody>
      </p:sp>
      <p:pic>
        <p:nvPicPr>
          <p:cNvPr id="5" name="Picture 4"/>
          <p:cNvPicPr>
            <a:picLocks noChangeAspect="1"/>
          </p:cNvPicPr>
          <p:nvPr/>
        </p:nvPicPr>
        <p:blipFill>
          <a:blip r:embed="rId3" cstate="print"/>
          <a:srcRect l="15293" t="45066"/>
          <a:stretch>
            <a:fillRect/>
          </a:stretch>
        </p:blipFill>
        <p:spPr>
          <a:xfrm>
            <a:off x="156578" y="3550723"/>
            <a:ext cx="8833043" cy="2838202"/>
          </a:xfrm>
          <a:prstGeom prst="rect">
            <a:avLst/>
          </a:prstGeom>
        </p:spPr>
      </p:pic>
      <p:pic>
        <p:nvPicPr>
          <p:cNvPr id="8" name="Picture 7"/>
          <p:cNvPicPr>
            <a:picLocks noChangeAspect="1"/>
          </p:cNvPicPr>
          <p:nvPr/>
        </p:nvPicPr>
        <p:blipFill>
          <a:blip r:embed="rId4" cstate="print"/>
          <a:stretch>
            <a:fillRect/>
          </a:stretch>
        </p:blipFill>
        <p:spPr>
          <a:xfrm>
            <a:off x="232153" y="106611"/>
            <a:ext cx="8691681" cy="480876"/>
          </a:xfrm>
          <a:prstGeom prst="rect">
            <a:avLst/>
          </a:prstGeom>
        </p:spPr>
      </p:pic>
      <p:sp>
        <p:nvSpPr>
          <p:cNvPr id="10" name="Rectangle 9"/>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79411325"/>
              </p:ext>
            </p:extLst>
          </p:nvPr>
        </p:nvGraphicFramePr>
        <p:xfrm>
          <a:off x="2563054" y="2126217"/>
          <a:ext cx="3730869" cy="381000"/>
        </p:xfrm>
        <a:graphic>
          <a:graphicData uri="http://schemas.openxmlformats.org/drawingml/2006/table">
            <a:tbl>
              <a:tblPr firstRow="1" bandRow="1">
                <a:tableStyleId>{5940675A-B579-460E-94D1-54222C63F5DA}</a:tableStyleId>
              </a:tblPr>
              <a:tblGrid>
                <a:gridCol w="414541">
                  <a:extLst>
                    <a:ext uri="{9D8B030D-6E8A-4147-A177-3AD203B41FA5}">
                      <a16:colId xmlns:a16="http://schemas.microsoft.com/office/drawing/2014/main" val="2837847473"/>
                    </a:ext>
                  </a:extLst>
                </a:gridCol>
                <a:gridCol w="414541">
                  <a:extLst>
                    <a:ext uri="{9D8B030D-6E8A-4147-A177-3AD203B41FA5}">
                      <a16:colId xmlns:a16="http://schemas.microsoft.com/office/drawing/2014/main" val="3876226269"/>
                    </a:ext>
                  </a:extLst>
                </a:gridCol>
                <a:gridCol w="414541">
                  <a:extLst>
                    <a:ext uri="{9D8B030D-6E8A-4147-A177-3AD203B41FA5}">
                      <a16:colId xmlns:a16="http://schemas.microsoft.com/office/drawing/2014/main" val="20002"/>
                    </a:ext>
                  </a:extLst>
                </a:gridCol>
                <a:gridCol w="414541">
                  <a:extLst>
                    <a:ext uri="{9D8B030D-6E8A-4147-A177-3AD203B41FA5}">
                      <a16:colId xmlns:a16="http://schemas.microsoft.com/office/drawing/2014/main" val="20003"/>
                    </a:ext>
                  </a:extLst>
                </a:gridCol>
                <a:gridCol w="414541">
                  <a:extLst>
                    <a:ext uri="{9D8B030D-6E8A-4147-A177-3AD203B41FA5}">
                      <a16:colId xmlns:a16="http://schemas.microsoft.com/office/drawing/2014/main" val="20004"/>
                    </a:ext>
                  </a:extLst>
                </a:gridCol>
                <a:gridCol w="414541">
                  <a:extLst>
                    <a:ext uri="{9D8B030D-6E8A-4147-A177-3AD203B41FA5}">
                      <a16:colId xmlns:a16="http://schemas.microsoft.com/office/drawing/2014/main" val="20005"/>
                    </a:ext>
                  </a:extLst>
                </a:gridCol>
                <a:gridCol w="414541">
                  <a:extLst>
                    <a:ext uri="{9D8B030D-6E8A-4147-A177-3AD203B41FA5}">
                      <a16:colId xmlns:a16="http://schemas.microsoft.com/office/drawing/2014/main" val="20006"/>
                    </a:ext>
                  </a:extLst>
                </a:gridCol>
                <a:gridCol w="414541">
                  <a:extLst>
                    <a:ext uri="{9D8B030D-6E8A-4147-A177-3AD203B41FA5}">
                      <a16:colId xmlns:a16="http://schemas.microsoft.com/office/drawing/2014/main" val="20007"/>
                    </a:ext>
                  </a:extLst>
                </a:gridCol>
                <a:gridCol w="414541">
                  <a:extLst>
                    <a:ext uri="{9D8B030D-6E8A-4147-A177-3AD203B41FA5}">
                      <a16:colId xmlns:a16="http://schemas.microsoft.com/office/drawing/2014/main" val="20008"/>
                    </a:ext>
                  </a:extLst>
                </a:gridCol>
              </a:tblGrid>
              <a:tr h="343852">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8321760"/>
                  </a:ext>
                </a:extLst>
              </a:tr>
            </a:tbl>
          </a:graphicData>
        </a:graphic>
      </p:graphicFrame>
      <p:sp>
        <p:nvSpPr>
          <p:cNvPr id="2" name="5-Point Star 1"/>
          <p:cNvSpPr/>
          <p:nvPr/>
        </p:nvSpPr>
        <p:spPr>
          <a:xfrm>
            <a:off x="79753" y="76200"/>
            <a:ext cx="453647" cy="480876"/>
          </a:xfrm>
          <a:prstGeom prst="star5">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2472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srcRect l="11988" t="19482" r="8867"/>
          <a:stretch>
            <a:fillRect/>
          </a:stretch>
        </p:blipFill>
        <p:spPr>
          <a:xfrm>
            <a:off x="254564" y="3491345"/>
            <a:ext cx="8675681" cy="3142711"/>
          </a:xfrm>
          <a:prstGeom prst="rect">
            <a:avLst/>
          </a:prstGeom>
        </p:spPr>
      </p:pic>
      <p:pic>
        <p:nvPicPr>
          <p:cNvPr id="7" name="Picture 6"/>
          <p:cNvPicPr>
            <a:picLocks noChangeAspect="1"/>
          </p:cNvPicPr>
          <p:nvPr/>
        </p:nvPicPr>
        <p:blipFill>
          <a:blip r:embed="rId3" cstate="print"/>
          <a:stretch>
            <a:fillRect/>
          </a:stretch>
        </p:blipFill>
        <p:spPr>
          <a:xfrm flipH="1">
            <a:off x="7602766" y="1725676"/>
            <a:ext cx="1481859" cy="1849769"/>
          </a:xfrm>
          <a:prstGeom prst="rect">
            <a:avLst/>
          </a:prstGeom>
        </p:spPr>
      </p:pic>
      <p:pic>
        <p:nvPicPr>
          <p:cNvPr id="10" name="Picture 9"/>
          <p:cNvPicPr>
            <a:picLocks noChangeAspect="1"/>
          </p:cNvPicPr>
          <p:nvPr/>
        </p:nvPicPr>
        <p:blipFill>
          <a:blip r:embed="rId4" cstate="print"/>
          <a:stretch>
            <a:fillRect/>
          </a:stretch>
        </p:blipFill>
        <p:spPr>
          <a:xfrm>
            <a:off x="232153" y="106613"/>
            <a:ext cx="8691681" cy="480876"/>
          </a:xfrm>
          <a:prstGeom prst="rect">
            <a:avLst/>
          </a:prstGeom>
        </p:spPr>
      </p:pic>
      <p:sp>
        <p:nvSpPr>
          <p:cNvPr id="11" name="Rectangle 10"/>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197046" y="461503"/>
            <a:ext cx="8756949" cy="2739211"/>
          </a:xfrm>
          <a:prstGeom prst="rect">
            <a:avLst/>
          </a:prstGeom>
          <a:noFill/>
        </p:spPr>
        <p:txBody>
          <a:bodyPr wrap="square" rtlCol="0">
            <a:spAutoFit/>
          </a:bodyPr>
          <a:lstStyle/>
          <a:p>
            <a:r>
              <a:rPr lang="en-US" sz="2400" dirty="0" smtClean="0"/>
              <a:t>A food company is asking people what type of peanut butter they like the best. Their new extra crunchy peanut butter which uses double the amount of peanuts, or the old crunchy peanut butter. They found out that 5 out of every 9 people liked the new extra crunchy best. </a:t>
            </a:r>
          </a:p>
          <a:p>
            <a:endParaRPr lang="en-US" sz="2400" dirty="0" smtClean="0"/>
          </a:p>
          <a:p>
            <a:endParaRPr lang="en-US" sz="800" dirty="0" smtClean="0"/>
          </a:p>
          <a:p>
            <a:endParaRPr lang="en-US" sz="800" dirty="0" smtClean="0"/>
          </a:p>
          <a:p>
            <a:endParaRPr lang="en-US" sz="800" dirty="0" smtClean="0"/>
          </a:p>
          <a:p>
            <a:endParaRPr lang="en-US" sz="800" dirty="0" smtClean="0"/>
          </a:p>
          <a:p>
            <a:pPr>
              <a:buFont typeface="Arial" pitchFamily="34" charset="0"/>
              <a:buChar char="•"/>
            </a:pPr>
            <a:r>
              <a:rPr lang="en-US" sz="2000" i="1" u="sng" dirty="0" smtClean="0"/>
              <a:t>Write in Fraction Form:</a:t>
            </a:r>
            <a:endParaRPr lang="en-US" sz="2000" i="1" u="sng" dirty="0"/>
          </a:p>
        </p:txBody>
      </p:sp>
      <p:graphicFrame>
        <p:nvGraphicFramePr>
          <p:cNvPr id="12" name="Table 11"/>
          <p:cNvGraphicFramePr>
            <a:graphicFrameLocks noGrp="1"/>
          </p:cNvGraphicFramePr>
          <p:nvPr>
            <p:extLst>
              <p:ext uri="{D42A27DB-BD31-4B8C-83A1-F6EECF244321}">
                <p14:modId xmlns:p14="http://schemas.microsoft.com/office/powerpoint/2010/main" val="79411325"/>
              </p:ext>
            </p:extLst>
          </p:nvPr>
        </p:nvGraphicFramePr>
        <p:xfrm>
          <a:off x="2788688" y="2114339"/>
          <a:ext cx="3528990" cy="381000"/>
        </p:xfrm>
        <a:graphic>
          <a:graphicData uri="http://schemas.openxmlformats.org/drawingml/2006/table">
            <a:tbl>
              <a:tblPr firstRow="1" bandRow="1">
                <a:tableStyleId>{5940675A-B579-460E-94D1-54222C63F5DA}</a:tableStyleId>
              </a:tblPr>
              <a:tblGrid>
                <a:gridCol w="392110">
                  <a:extLst>
                    <a:ext uri="{9D8B030D-6E8A-4147-A177-3AD203B41FA5}">
                      <a16:colId xmlns:a16="http://schemas.microsoft.com/office/drawing/2014/main" val="2837847473"/>
                    </a:ext>
                  </a:extLst>
                </a:gridCol>
                <a:gridCol w="392110">
                  <a:extLst>
                    <a:ext uri="{9D8B030D-6E8A-4147-A177-3AD203B41FA5}">
                      <a16:colId xmlns:a16="http://schemas.microsoft.com/office/drawing/2014/main" val="3876226269"/>
                    </a:ext>
                  </a:extLst>
                </a:gridCol>
                <a:gridCol w="392110">
                  <a:extLst>
                    <a:ext uri="{9D8B030D-6E8A-4147-A177-3AD203B41FA5}">
                      <a16:colId xmlns:a16="http://schemas.microsoft.com/office/drawing/2014/main" val="20002"/>
                    </a:ext>
                  </a:extLst>
                </a:gridCol>
                <a:gridCol w="392110">
                  <a:extLst>
                    <a:ext uri="{9D8B030D-6E8A-4147-A177-3AD203B41FA5}">
                      <a16:colId xmlns:a16="http://schemas.microsoft.com/office/drawing/2014/main" val="20003"/>
                    </a:ext>
                  </a:extLst>
                </a:gridCol>
                <a:gridCol w="392110">
                  <a:extLst>
                    <a:ext uri="{9D8B030D-6E8A-4147-A177-3AD203B41FA5}">
                      <a16:colId xmlns:a16="http://schemas.microsoft.com/office/drawing/2014/main" val="20004"/>
                    </a:ext>
                  </a:extLst>
                </a:gridCol>
                <a:gridCol w="392110">
                  <a:extLst>
                    <a:ext uri="{9D8B030D-6E8A-4147-A177-3AD203B41FA5}">
                      <a16:colId xmlns:a16="http://schemas.microsoft.com/office/drawing/2014/main" val="20005"/>
                    </a:ext>
                  </a:extLst>
                </a:gridCol>
                <a:gridCol w="392110">
                  <a:extLst>
                    <a:ext uri="{9D8B030D-6E8A-4147-A177-3AD203B41FA5}">
                      <a16:colId xmlns:a16="http://schemas.microsoft.com/office/drawing/2014/main" val="20006"/>
                    </a:ext>
                  </a:extLst>
                </a:gridCol>
                <a:gridCol w="392110">
                  <a:extLst>
                    <a:ext uri="{9D8B030D-6E8A-4147-A177-3AD203B41FA5}">
                      <a16:colId xmlns:a16="http://schemas.microsoft.com/office/drawing/2014/main" val="20007"/>
                    </a:ext>
                  </a:extLst>
                </a:gridCol>
                <a:gridCol w="392110">
                  <a:extLst>
                    <a:ext uri="{9D8B030D-6E8A-4147-A177-3AD203B41FA5}">
                      <a16:colId xmlns:a16="http://schemas.microsoft.com/office/drawing/2014/main" val="20008"/>
                    </a:ext>
                  </a:extLst>
                </a:gridCol>
              </a:tblGrid>
              <a:tr h="320103">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78321760"/>
                  </a:ext>
                </a:extLst>
              </a:tr>
            </a:tbl>
          </a:graphicData>
        </a:graphic>
      </p:graphicFrame>
    </p:spTree>
    <p:extLst>
      <p:ext uri="{BB962C8B-B14F-4D97-AF65-F5344CB8AC3E}">
        <p14:creationId xmlns:p14="http://schemas.microsoft.com/office/powerpoint/2010/main" val="2388539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stretch>
            <a:fillRect/>
          </a:stretch>
        </p:blipFill>
        <p:spPr>
          <a:xfrm>
            <a:off x="154651" y="4279594"/>
            <a:ext cx="1876639" cy="2342563"/>
          </a:xfrm>
          <a:prstGeom prst="rect">
            <a:avLst/>
          </a:prstGeom>
        </p:spPr>
      </p:pic>
      <p:pic>
        <p:nvPicPr>
          <p:cNvPr id="10" name="Picture 9"/>
          <p:cNvPicPr>
            <a:picLocks noChangeAspect="1"/>
          </p:cNvPicPr>
          <p:nvPr/>
        </p:nvPicPr>
        <p:blipFill>
          <a:blip r:embed="rId3" cstate="print"/>
          <a:stretch>
            <a:fillRect/>
          </a:stretch>
        </p:blipFill>
        <p:spPr>
          <a:xfrm>
            <a:off x="232153" y="95000"/>
            <a:ext cx="8691681" cy="480876"/>
          </a:xfrm>
          <a:prstGeom prst="rect">
            <a:avLst/>
          </a:prstGeom>
        </p:spPr>
      </p:pic>
      <p:sp>
        <p:nvSpPr>
          <p:cNvPr id="11" name="Rectangle 10"/>
          <p:cNvSpPr/>
          <p:nvPr/>
        </p:nvSpPr>
        <p:spPr>
          <a:xfrm>
            <a:off x="168738" y="122186"/>
            <a:ext cx="8818508" cy="660518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140300159"/>
              </p:ext>
            </p:extLst>
          </p:nvPr>
        </p:nvGraphicFramePr>
        <p:xfrm>
          <a:off x="2883691" y="1983711"/>
          <a:ext cx="3528990" cy="381000"/>
        </p:xfrm>
        <a:graphic>
          <a:graphicData uri="http://schemas.openxmlformats.org/drawingml/2006/table">
            <a:tbl>
              <a:tblPr firstRow="1" bandRow="1">
                <a:tableStyleId>{5940675A-B579-460E-94D1-54222C63F5DA}</a:tableStyleId>
              </a:tblPr>
              <a:tblGrid>
                <a:gridCol w="392110">
                  <a:extLst>
                    <a:ext uri="{9D8B030D-6E8A-4147-A177-3AD203B41FA5}">
                      <a16:colId xmlns:a16="http://schemas.microsoft.com/office/drawing/2014/main" val="2837847473"/>
                    </a:ext>
                  </a:extLst>
                </a:gridCol>
                <a:gridCol w="392110">
                  <a:extLst>
                    <a:ext uri="{9D8B030D-6E8A-4147-A177-3AD203B41FA5}">
                      <a16:colId xmlns:a16="http://schemas.microsoft.com/office/drawing/2014/main" val="3876226269"/>
                    </a:ext>
                  </a:extLst>
                </a:gridCol>
                <a:gridCol w="392110">
                  <a:extLst>
                    <a:ext uri="{9D8B030D-6E8A-4147-A177-3AD203B41FA5}">
                      <a16:colId xmlns:a16="http://schemas.microsoft.com/office/drawing/2014/main" val="20002"/>
                    </a:ext>
                  </a:extLst>
                </a:gridCol>
                <a:gridCol w="392110">
                  <a:extLst>
                    <a:ext uri="{9D8B030D-6E8A-4147-A177-3AD203B41FA5}">
                      <a16:colId xmlns:a16="http://schemas.microsoft.com/office/drawing/2014/main" val="20003"/>
                    </a:ext>
                  </a:extLst>
                </a:gridCol>
                <a:gridCol w="392110">
                  <a:extLst>
                    <a:ext uri="{9D8B030D-6E8A-4147-A177-3AD203B41FA5}">
                      <a16:colId xmlns:a16="http://schemas.microsoft.com/office/drawing/2014/main" val="20004"/>
                    </a:ext>
                  </a:extLst>
                </a:gridCol>
                <a:gridCol w="392110">
                  <a:extLst>
                    <a:ext uri="{9D8B030D-6E8A-4147-A177-3AD203B41FA5}">
                      <a16:colId xmlns:a16="http://schemas.microsoft.com/office/drawing/2014/main" val="20005"/>
                    </a:ext>
                  </a:extLst>
                </a:gridCol>
                <a:gridCol w="392110">
                  <a:extLst>
                    <a:ext uri="{9D8B030D-6E8A-4147-A177-3AD203B41FA5}">
                      <a16:colId xmlns:a16="http://schemas.microsoft.com/office/drawing/2014/main" val="20006"/>
                    </a:ext>
                  </a:extLst>
                </a:gridCol>
                <a:gridCol w="392110">
                  <a:extLst>
                    <a:ext uri="{9D8B030D-6E8A-4147-A177-3AD203B41FA5}">
                      <a16:colId xmlns:a16="http://schemas.microsoft.com/office/drawing/2014/main" val="20007"/>
                    </a:ext>
                  </a:extLst>
                </a:gridCol>
                <a:gridCol w="392110">
                  <a:extLst>
                    <a:ext uri="{9D8B030D-6E8A-4147-A177-3AD203B41FA5}">
                      <a16:colId xmlns:a16="http://schemas.microsoft.com/office/drawing/2014/main" val="20008"/>
                    </a:ext>
                  </a:extLst>
                </a:gridCol>
              </a:tblGrid>
              <a:tr h="320103">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4"/>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tc>
                  <a:txBody>
                    <a:bodyPr/>
                    <a:lstStyle/>
                    <a:p>
                      <a:endParaRPr lang="en-US" sz="1900" b="1" dirty="0">
                        <a:solidFill>
                          <a:schemeClr val="bg2">
                            <a:lumMod val="50000"/>
                          </a:schemeClr>
                        </a:solidFill>
                      </a:endParaRPr>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3678321760"/>
                  </a:ext>
                </a:extLst>
              </a:tr>
            </a:tbl>
          </a:graphicData>
        </a:graphic>
      </p:graphicFrame>
      <p:sp>
        <p:nvSpPr>
          <p:cNvPr id="13" name="TextBox 12"/>
          <p:cNvSpPr txBox="1"/>
          <p:nvPr/>
        </p:nvSpPr>
        <p:spPr>
          <a:xfrm>
            <a:off x="4924216" y="1662316"/>
            <a:ext cx="1377539" cy="369332"/>
          </a:xfrm>
          <a:prstGeom prst="rect">
            <a:avLst/>
          </a:prstGeom>
          <a:noFill/>
        </p:spPr>
        <p:txBody>
          <a:bodyPr wrap="square" rtlCol="0">
            <a:spAutoFit/>
          </a:bodyPr>
          <a:lstStyle/>
          <a:p>
            <a:r>
              <a:rPr lang="en-US" b="1" dirty="0" smtClean="0"/>
              <a:t>Crunchy P.B.</a:t>
            </a:r>
            <a:endParaRPr lang="en-US" b="1" dirty="0"/>
          </a:p>
        </p:txBody>
      </p:sp>
      <p:sp>
        <p:nvSpPr>
          <p:cNvPr id="14" name="TextBox 13"/>
          <p:cNvSpPr txBox="1"/>
          <p:nvPr/>
        </p:nvSpPr>
        <p:spPr>
          <a:xfrm>
            <a:off x="2883691" y="1662316"/>
            <a:ext cx="1937659" cy="369332"/>
          </a:xfrm>
          <a:prstGeom prst="rect">
            <a:avLst/>
          </a:prstGeom>
          <a:noFill/>
        </p:spPr>
        <p:txBody>
          <a:bodyPr wrap="square" rtlCol="0">
            <a:spAutoFit/>
          </a:bodyPr>
          <a:lstStyle/>
          <a:p>
            <a:r>
              <a:rPr lang="en-US" b="1" dirty="0" smtClean="0"/>
              <a:t>Extra Crunchy P.B.</a:t>
            </a:r>
            <a:endParaRPr lang="en-US" b="1" dirty="0"/>
          </a:p>
        </p:txBody>
      </p:sp>
      <p:sp>
        <p:nvSpPr>
          <p:cNvPr id="15" name="TextBox 14"/>
          <p:cNvSpPr txBox="1"/>
          <p:nvPr/>
        </p:nvSpPr>
        <p:spPr>
          <a:xfrm>
            <a:off x="3048000" y="2286000"/>
            <a:ext cx="3554845" cy="584775"/>
          </a:xfrm>
          <a:prstGeom prst="rect">
            <a:avLst/>
          </a:prstGeom>
          <a:noFill/>
        </p:spPr>
        <p:txBody>
          <a:bodyPr wrap="square" rtlCol="0">
            <a:spAutoFit/>
          </a:bodyPr>
          <a:lstStyle/>
          <a:p>
            <a:r>
              <a:rPr lang="en-US" sz="3200" b="1" dirty="0">
                <a:solidFill>
                  <a:srgbClr val="7030A0"/>
                </a:solidFill>
              </a:rPr>
              <a:t> </a:t>
            </a:r>
            <a:r>
              <a:rPr lang="en-US" sz="3200" b="1" dirty="0" smtClean="0">
                <a:solidFill>
                  <a:srgbClr val="7030A0"/>
                </a:solidFill>
              </a:rPr>
              <a:t>90,000             </a:t>
            </a:r>
            <a:r>
              <a:rPr lang="en-US" sz="3200" b="1" dirty="0" smtClean="0">
                <a:solidFill>
                  <a:srgbClr val="C00000"/>
                </a:solidFill>
              </a:rPr>
              <a:t>?</a:t>
            </a:r>
            <a:r>
              <a:rPr lang="en-US" sz="2800" b="1" dirty="0" smtClean="0">
                <a:solidFill>
                  <a:srgbClr val="7030A0"/>
                </a:solidFill>
              </a:rPr>
              <a:t> </a:t>
            </a:r>
            <a:endParaRPr lang="en-US" sz="2800" b="1" dirty="0">
              <a:solidFill>
                <a:srgbClr val="C00000"/>
              </a:solidFill>
            </a:endParaRPr>
          </a:p>
        </p:txBody>
      </p:sp>
      <p:sp>
        <p:nvSpPr>
          <p:cNvPr id="17" name="Rectangle 16"/>
          <p:cNvSpPr/>
          <p:nvPr/>
        </p:nvSpPr>
        <p:spPr>
          <a:xfrm>
            <a:off x="2196935" y="1223158"/>
            <a:ext cx="6187044" cy="2731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71153" y="1565564"/>
            <a:ext cx="2187039" cy="239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371600" y="5947881"/>
            <a:ext cx="7518070" cy="646331"/>
          </a:xfrm>
          <a:prstGeom prst="rect">
            <a:avLst/>
          </a:prstGeom>
          <a:noFill/>
        </p:spPr>
        <p:txBody>
          <a:bodyPr wrap="square" rtlCol="0">
            <a:spAutoFit/>
          </a:bodyPr>
          <a:lstStyle/>
          <a:p>
            <a:pPr>
              <a:lnSpc>
                <a:spcPct val="150000"/>
              </a:lnSpc>
            </a:pPr>
            <a:r>
              <a:rPr lang="en-US" sz="2400" dirty="0" smtClean="0"/>
              <a:t>The company should make </a:t>
            </a:r>
            <a:r>
              <a:rPr lang="en-US" sz="2400" dirty="0" smtClean="0"/>
              <a:t>_______ of regular crunchy jars.</a:t>
            </a:r>
            <a:endParaRPr lang="en-US" sz="2400" dirty="0"/>
          </a:p>
        </p:txBody>
      </p:sp>
      <p:sp>
        <p:nvSpPr>
          <p:cNvPr id="20" name="TextBox 19"/>
          <p:cNvSpPr txBox="1"/>
          <p:nvPr/>
        </p:nvSpPr>
        <p:spPr>
          <a:xfrm>
            <a:off x="4746034" y="6013405"/>
            <a:ext cx="1193477" cy="523220"/>
          </a:xfrm>
          <a:prstGeom prst="rect">
            <a:avLst/>
          </a:prstGeom>
          <a:noFill/>
        </p:spPr>
        <p:txBody>
          <a:bodyPr wrap="square" rtlCol="0">
            <a:spAutoFit/>
          </a:bodyPr>
          <a:lstStyle/>
          <a:p>
            <a:r>
              <a:rPr lang="en-US" sz="2800" b="1" dirty="0" smtClean="0">
                <a:solidFill>
                  <a:srgbClr val="FF0000"/>
                </a:solidFill>
              </a:rPr>
              <a:t>72</a:t>
            </a:r>
            <a:r>
              <a:rPr lang="en-US" sz="2800" b="1" dirty="0" smtClean="0">
                <a:solidFill>
                  <a:srgbClr val="FF0000"/>
                </a:solidFill>
              </a:rPr>
              <a:t>,000</a:t>
            </a:r>
            <a:endParaRPr lang="en-US" sz="2800" b="1" dirty="0">
              <a:solidFill>
                <a:srgbClr val="FF0000"/>
              </a:solidFill>
            </a:endParaRPr>
          </a:p>
        </p:txBody>
      </p:sp>
      <p:sp>
        <p:nvSpPr>
          <p:cNvPr id="22" name="TextBox 21"/>
          <p:cNvSpPr txBox="1"/>
          <p:nvPr/>
        </p:nvSpPr>
        <p:spPr>
          <a:xfrm>
            <a:off x="2107870" y="1929739"/>
            <a:ext cx="659082" cy="523220"/>
          </a:xfrm>
          <a:prstGeom prst="rect">
            <a:avLst/>
          </a:prstGeom>
          <a:noFill/>
        </p:spPr>
        <p:txBody>
          <a:bodyPr wrap="square" rtlCol="0">
            <a:spAutoFit/>
          </a:bodyPr>
          <a:lstStyle/>
          <a:p>
            <a:r>
              <a:rPr lang="en-US" sz="2800" b="1" dirty="0"/>
              <a:t>5</a:t>
            </a:r>
            <a:r>
              <a:rPr lang="en-US" sz="2800" b="1" dirty="0" smtClean="0"/>
              <a:t>:9</a:t>
            </a:r>
            <a:endParaRPr lang="en-US" sz="2800" b="1" dirty="0"/>
          </a:p>
        </p:txBody>
      </p:sp>
      <p:sp>
        <p:nvSpPr>
          <p:cNvPr id="2" name="TextBox 1"/>
          <p:cNvSpPr txBox="1"/>
          <p:nvPr/>
        </p:nvSpPr>
        <p:spPr>
          <a:xfrm>
            <a:off x="232153" y="558857"/>
            <a:ext cx="8657517" cy="830997"/>
          </a:xfrm>
          <a:prstGeom prst="rect">
            <a:avLst/>
          </a:prstGeom>
          <a:noFill/>
        </p:spPr>
        <p:txBody>
          <a:bodyPr wrap="square" rtlCol="0">
            <a:spAutoFit/>
          </a:bodyPr>
          <a:lstStyle/>
          <a:p>
            <a:r>
              <a:rPr lang="en-US" sz="2400" dirty="0" smtClean="0"/>
              <a:t>If the company makes 90,000 containers of extra crunchy peanut butter, how many containers should they make of regular crunchy?</a:t>
            </a:r>
            <a:endParaRPr lang="en-US" sz="2400" dirty="0"/>
          </a:p>
        </p:txBody>
      </p:sp>
    </p:spTree>
    <p:extLst>
      <p:ext uri="{BB962C8B-B14F-4D97-AF65-F5344CB8AC3E}">
        <p14:creationId xmlns:p14="http://schemas.microsoft.com/office/powerpoint/2010/main" val="121898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dissolve">
                                      <p:cBhvr>
                                        <p:cTn id="11" dur="500"/>
                                        <p:tgtEl>
                                          <p:spTgt spid="2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par>
                          <p:cTn id="16" fill="hold">
                            <p:stCondLst>
                              <p:cond delay="1500"/>
                            </p:stCondLst>
                            <p:childTnLst>
                              <p:par>
                                <p:cTn id="17" presetID="9" presetClass="entr" presetSubtype="0"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dissolve">
                                      <p:cBhvr>
                                        <p:cTn id="19" dur="500"/>
                                        <p:tgtEl>
                                          <p:spTgt spid="14"/>
                                        </p:tgtEl>
                                      </p:cBhvr>
                                    </p:animEffect>
                                  </p:childTnLst>
                                </p:cTn>
                              </p:par>
                            </p:childTnLst>
                          </p:cTn>
                        </p:par>
                        <p:par>
                          <p:cTn id="20" fill="hold">
                            <p:stCondLst>
                              <p:cond delay="2000"/>
                            </p:stCondLst>
                            <p:childTnLst>
                              <p:par>
                                <p:cTn id="21" presetID="9" presetClass="entr" presetSubtype="0"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dissolve">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20" grpId="0"/>
      <p:bldP spid="2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490</Words>
  <Application>Microsoft Office PowerPoint</Application>
  <PresentationFormat>On-screen Show (4:3)</PresentationFormat>
  <Paragraphs>91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AntigoniBd</vt:lpstr>
      <vt:lpstr>Arial</vt:lpstr>
      <vt:lpstr>Calibri</vt:lpstr>
      <vt:lpstr>Wingdings</vt:lpstr>
      <vt:lpstr>Office Theme</vt:lpstr>
      <vt:lpstr>Ratios Module 1: Lesson 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Ratios Module 1: Lesson 7</dc:title>
  <dc:creator>Crawford Family</dc:creator>
  <cp:lastModifiedBy>Penny Crawford</cp:lastModifiedBy>
  <cp:revision>10</cp:revision>
  <dcterms:created xsi:type="dcterms:W3CDTF">2016-09-12T01:21:12Z</dcterms:created>
  <dcterms:modified xsi:type="dcterms:W3CDTF">2016-09-20T19:08:38Z</dcterms:modified>
</cp:coreProperties>
</file>