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5" r:id="rId4"/>
    <p:sldId id="264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CC99"/>
    <a:srgbClr val="99FFCC"/>
    <a:srgbClr val="CC99FF"/>
    <a:srgbClr val="CCFF99"/>
    <a:srgbClr val="FF9999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086D6-933C-4570-B00B-7975049098DB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32E8E-F1BB-4B50-BCCC-4007652D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15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C4BF2-031D-4302-A658-2CB662FA7259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84A44-CE37-46FA-9C99-2BAE917BD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7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3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79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1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4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6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21E5-5A26-4300-97C3-ED96E0DF56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DEC5-3291-4E9D-878B-531EBDB92D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widdled+wood&amp;source=images&amp;cd=&amp;cad=rja&amp;docid=N5Wx0lribQCwpM&amp;tbnid=t2drhq7KNW9GRM:&amp;ved=0CAUQjRw&amp;url=http://www.etsy.com/listing/151220015/hand-carved-wooden-chain-carved-from&amp;ei=_pA4Uuv7BaKeiALS-YCYDw&amp;bvm=bv.52164340,d.cGE&amp;psig=AFQjCNFnKOXfNDwDdW5uBkFBGUkPowSphQ&amp;ust=13795252295461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invention&amp;source=images&amp;cd=&amp;cad=rja&amp;docid=fbt2q1FsvVDmLM&amp;tbnid=JdjhccbFnXqeFM:&amp;ved=0CAUQjRw&amp;url=http://www.awwwards.com/14-japanese-inventions-unsuccessfully.html&amp;ei=Ctc5UsLzL8P9qwGV_4HYDA&amp;bvm=bv.52288139,d.aWM&amp;psig=AFQjCNFY_Q1YJ_EeGq5Vofg0iVbwlCI5cQ&amp;ust=137960867672709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ube%20of%20watercolor%20paint&amp;source=images&amp;cd=&amp;cad=rja&amp;docid=GtLRcj3FnepqjM&amp;tbnid=8hkY_j-LAFXUOM:&amp;ved=0CAUQjRw&amp;url=http://www.art-is-fun.com/watercolor-paint.html&amp;ei=2tU5UvXkGM_lqQGk44GADg&amp;bvm=bv.52288139,d.aWM&amp;psig=AFQjCNGFHPJNlk8Bp7-XGB56v8Y_kSqCFw&amp;ust=1379608403456619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tube+of+paint&amp;source=images&amp;cd=&amp;cad=rja&amp;docid=fYIZ42Bq1i_TJM&amp;tbnid=aoy6SmBjSVz4-M:&amp;ved=0CAUQjRw&amp;url=http://www.colourbox.com/image/an-image-of-a-tube-with-spilled-paint-image-3433158&amp;ei=SNY5Uv7lFY2LrQGbzIHgCw&amp;bvm=bv.52288139,d.aWM&amp;psig=AFQjCNHayxfWwMafU7TZw5eRBiBP1Yp60w&amp;ust=1379608378125045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erosion&amp;source=images&amp;cd=&amp;cad=rja&amp;docid=51fPwJ0cZbPROM&amp;tbnid=rNZMMcT9NPgR4M:&amp;ved=0CAUQjRw&amp;url=http://www.treehugger.com/natural-sciences/global-warming-speeding-up-erosion-in-alaska.html&amp;ei=05E4UoLxDaGGiQKQm4GICg&amp;bvm=bv.52164340,d.cGE&amp;psig=AFQjCNHi-HdgyLPUdLHx4QLG9Fw2-ibq4w&amp;ust=137952544011947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Sponge%20soaking%20up%20water&amp;source=images&amp;cd=&amp;cad=rja&amp;docid=G-l2MgQdXJ80WM&amp;tbnid=e7c_Re0xSvviOM:&amp;ved=0CAUQjRw&amp;url=http://www.oempromo.com/Homecare-and-Houseware/Cleaners/index_27.htm&amp;ei=-dk5Ut74CoLE2wWtl4FQ&amp;bvm=bv.52288139,d.b2I&amp;psig=AFQjCNEU75aIrj4xS-dDFJ_jhrItedu1zQ&amp;ust=137960945700065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83845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8000" dirty="0" smtClean="0"/>
              <a:t>Gecko Glue 1.3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FF00"/>
                </a:solidFill>
              </a:rPr>
              <a:t>Vocabulary Words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37172" y="533400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altered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37172" y="1295400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erode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27726" y="2057400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absorb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27726" y="28194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concentrated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27726" y="3581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</a:t>
            </a:r>
            <a:r>
              <a:rPr lang="en-US" sz="4000" dirty="0" smtClean="0"/>
              <a:t>nnovation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2925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 change something from its original state.</a:t>
            </a:r>
            <a:endParaRPr lang="en-US" sz="3600" dirty="0"/>
          </a:p>
        </p:txBody>
      </p:sp>
      <p:pic>
        <p:nvPicPr>
          <p:cNvPr id="1026" name="Picture 2" descr="http://img1.etsystatic.com/012/0/7269980/il_570xN.459222311_64li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5429250" cy="384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37172" y="533400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altered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37172" y="1295400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erode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27726" y="2057400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absorb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27726" y="28194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concentrated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27726" y="3581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</a:t>
            </a:r>
            <a:r>
              <a:rPr lang="en-US" sz="4000" dirty="0" smtClean="0"/>
              <a:t>nnovation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2925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An invention or new idea.</a:t>
            </a:r>
            <a:endParaRPr lang="en-US" sz="3600" dirty="0"/>
          </a:p>
        </p:txBody>
      </p:sp>
      <p:pic>
        <p:nvPicPr>
          <p:cNvPr id="2" name="Picture 2" descr="http://www.awwwards.com/awards/images/2011/06/Japanese-Inventions-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5410200" cy="38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52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37172" y="533400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altered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37172" y="1295400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erode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27726" y="2057400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absorb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27726" y="28194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concentrated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27726" y="3581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</a:t>
            </a:r>
            <a:r>
              <a:rPr lang="en-US" sz="4000" dirty="0" smtClean="0"/>
              <a:t>nnovation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2925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When a substance is weakened when mixed with something else.</a:t>
            </a:r>
            <a:endParaRPr lang="en-US" sz="3600" dirty="0"/>
          </a:p>
        </p:txBody>
      </p:sp>
      <p:pic>
        <p:nvPicPr>
          <p:cNvPr id="1026" name="Picture 2" descr="http://www.art-is-fun.com/image-files/watercolor-paint-tubes-3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85750" y="834331"/>
            <a:ext cx="4031043" cy="284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olourbox.com/preview/3433158-468566-an-image-of-a-tube-with-spilled-paint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377"/>
          <a:stretch/>
        </p:blipFill>
        <p:spPr bwMode="auto">
          <a:xfrm>
            <a:off x="2962747" y="2411344"/>
            <a:ext cx="2356563" cy="175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77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37172" y="533400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altered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37172" y="1295400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erode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27726" y="2057400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absorb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27726" y="28194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concentrated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27726" y="3581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</a:t>
            </a:r>
            <a:r>
              <a:rPr lang="en-US" sz="4000" dirty="0" smtClean="0"/>
              <a:t>nnovation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2925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Wear away. Break down over time.</a:t>
            </a:r>
            <a:endParaRPr lang="en-US" sz="3600" dirty="0"/>
          </a:p>
        </p:txBody>
      </p:sp>
      <p:pic>
        <p:nvPicPr>
          <p:cNvPr id="2050" name="Picture 2" descr="http://media.treehugger.com/assets/images/2011/10/alaska-erosion-photo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4" y="456676"/>
            <a:ext cx="5416025" cy="380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29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37172" y="533400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altered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37172" y="1295400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erode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27726" y="2057400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absorb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27726" y="28194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concentrated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27726" y="3581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</a:t>
            </a:r>
            <a:r>
              <a:rPr lang="en-US" sz="4000" dirty="0" smtClean="0"/>
              <a:t>nnovation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2925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Take in, or soak up.</a:t>
            </a:r>
            <a:endParaRPr lang="en-US" sz="3600" dirty="0"/>
          </a:p>
        </p:txBody>
      </p:sp>
      <p:pic>
        <p:nvPicPr>
          <p:cNvPr id="4098" name="Picture 2" descr="http://www.oempromo.com/upload/Prod_379/Shammies-Made-In-Germany_1871377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4264"/>
            <a:ext cx="5429250" cy="420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22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73</Words>
  <Application>Microsoft Office PowerPoint</Application>
  <PresentationFormat>On-screen Show (4:3)</PresentationFormat>
  <Paragraphs>36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Gecko Glue 1.3 Vocabulary Words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CITY 1.2 Vocabulary Words</dc:title>
  <dc:creator>Crawford Family</dc:creator>
  <cp:lastModifiedBy>Penny Crawford</cp:lastModifiedBy>
  <cp:revision>15</cp:revision>
  <dcterms:created xsi:type="dcterms:W3CDTF">2013-09-07T23:38:53Z</dcterms:created>
  <dcterms:modified xsi:type="dcterms:W3CDTF">2014-10-03T16:47:53Z</dcterms:modified>
</cp:coreProperties>
</file>