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76" r:id="rId4"/>
    <p:sldId id="274" r:id="rId5"/>
    <p:sldId id="281" r:id="rId6"/>
    <p:sldId id="278" r:id="rId7"/>
    <p:sldId id="269" r:id="rId8"/>
    <p:sldId id="280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CC99"/>
    <a:srgbClr val="99FFCC"/>
    <a:srgbClr val="CC99FF"/>
    <a:srgbClr val="CCFF99"/>
    <a:srgbClr val="FF9999"/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C4BF2-031D-4302-A658-2CB662FA725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84A44-CE37-46FA-9C99-2BAE917BDA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7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84A44-CE37-46FA-9C99-2BAE917BDA5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21E5-5A26-4300-97C3-ED96E0DF564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F21E5-5A26-4300-97C3-ED96E0DF564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DEC5-3291-4E9D-878B-531EBDB92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url?sa=i&amp;rct=j&amp;q=regulation%20uniform&amp;source=images&amp;cd=&amp;cad=rja&amp;docid=5t-Xf-g7-xVjjM&amp;tbnid=TGrZ_NbLW38ZIM:&amp;ved=0CAUQjRw&amp;url=http://www.businessinsider.com/the-invisible-war-reveals-sexual-assault-in-military-2012-6?op%3D1&amp;ei=995JUtraBMqHrgHyuoH4BQ&amp;bvm=bv.53371865,d.aWM&amp;psig=AFQjCNGtZFv_1_NQhj5v44Z2j1b1eZfuvw&amp;ust=138065930893338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resemblance%20to%20thier%20pet&amp;source=images&amp;cd=&amp;cad=rja&amp;docid=tPFYSxbxI87YhM&amp;tbnid=4APBnlmAYu8b8M:&amp;ved=0CAUQjRw&amp;url=http://wepuppy.blogspot.com/&amp;ei=INtJUraEGcamqAGatoDoBg&amp;bvm=bv.53371865,d.aWM&amp;psig=AFQjCNHlFax9_nMbUwhYGjiqvd9C7SvVCw&amp;ust=138065830440050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inscribed+plack&amp;source=images&amp;cd=&amp;cad=rja&amp;docid=OOlXE5r4DYb5hM&amp;tbnid=0a7NQloXzoKJeM:&amp;ved=0CAUQjRw&amp;url=http://chrisptop100.blogspot.com/2012/02/awesome-autographs-kobe-bryant.html&amp;ei=c9pJUrjHEMTKqQGN44D4Aw&amp;bvm=bv.53371865,d.aWM&amp;psig=AFQjCNFJRalCmsAQkTuYyrB9XLI2_MGeeA&amp;ust=138065815731391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url?sa=i&amp;rct=j&amp;q=pennant%20flag&amp;source=images&amp;cd=&amp;cad=rja&amp;docid=QCEjeAOdu97aGM&amp;tbnid=xdz4dZHyy0xmFM:&amp;ved=0CAUQjRw&amp;url=http://www.flags-by-swi.com/stringflags.html&amp;ei=zOBJUomECM6tqAHE9oCYCg&amp;bvm=bv.53371865,d.aWM&amp;psig=AFQjCNGPnCT3ZKwT_agKDmgokO0vjVDXzA&amp;ust=138065972910834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url?sa=i&amp;rct=j&amp;q=cat+from+shrek&amp;source=images&amp;cd=&amp;cad=rja&amp;docid=oIngZfxTN6CKHM&amp;tbnid=gAV9Gp-ZQyAgpM:&amp;ved=0CAUQjRw&amp;url=http://www.zedge.net/wallpaper/9793034/cat-cartoon-shrek/&amp;ei=Wt1JUt65Ace8qAGJ4YHABQ&amp;bvm=bv.53371865,d.aWM&amp;psig=AFQjCNEAgj4neIGfAeDNy5SB2q0M3-lk2g&amp;ust=138065890191819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grouchy%20face&amp;source=images&amp;cd=&amp;cad=rja&amp;docid=qohnCr_6XfsugM&amp;tbnid=lU5sOSV0HHnBeM:&amp;ved=0CAUQjRw&amp;url=http://www.intothemud.com/2013/04/coping-with-rejection/&amp;ei=uNpJUoaBNJGZqAHJi4Fo&amp;bvm=bv.53371865,d.aWM&amp;psig=AFQjCNHwWmbKdSzDQ48UsLWaq1cvNK4lgQ&amp;ust=138065822003276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url?sa=i&amp;rct=j&amp;q=embarrassed+face&amp;source=images&amp;cd=&amp;cad=rja&amp;docid=9TyTbAjmIYhOPM&amp;tbnid=lvQYOD0voY8TbM:&amp;ved=0CAUQjRw&amp;url=http://fakeletters.org/419/last-few-hours-for-asdf-global-awards-nomination&amp;ei=XeBJUuCnGMjZqgHsmYGgDA&amp;bvm=bv.53371865,d.aWM&amp;psig=AFQjCNElm8_8glmfZSNedtD8o1ez985dBQ&amp;ust=138065966658776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postmarked%20letter&amp;source=images&amp;cd=&amp;cad=rja&amp;docid=t_5FrtOpxP7kBM&amp;tbnid=puUoa_eCN4JPjM:&amp;ved=0CAUQjRw&amp;url=http://www.toledoblade.com/local/2011/05/29/When-nation-called-family-s-boys-responded.html&amp;ei=KNxJUseNO9CoqwHm1oDICw&amp;bvm=bv.53371865,d.aWM&amp;psig=AFQjCNEn58rrWIf0H-zMa-qmVA_A0BQmkg&amp;ust=138065858645225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466725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8000" dirty="0" smtClean="0"/>
              <a:t>How Tia Lola came to stay  </a:t>
            </a:r>
            <a:br>
              <a:rPr lang="en-US" sz="8000" dirty="0" smtClean="0"/>
            </a:br>
            <a:r>
              <a:rPr lang="en-US" sz="8000" dirty="0" smtClean="0"/>
              <a:t>2.1</a:t>
            </a:r>
            <a:br>
              <a:rPr lang="en-US" sz="8000" dirty="0" smtClean="0"/>
            </a:br>
            <a:r>
              <a:rPr lang="en-US" sz="8000" dirty="0" smtClean="0">
                <a:solidFill>
                  <a:srgbClr val="FFFF00"/>
                </a:solidFill>
              </a:rPr>
              <a:t>Vocabulary Words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511314"/>
            <a:ext cx="3124200" cy="707886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inscribed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197114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grouchy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2914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resemblance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68714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postmark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766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enthralled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962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regulation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648200"/>
            <a:ext cx="3124200" cy="646331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embarrassment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257800"/>
            <a:ext cx="31242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pennant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34898" y="4038600"/>
            <a:ext cx="54102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When something is required by someone in authority.</a:t>
            </a:r>
            <a:endParaRPr lang="en-US" sz="3600" dirty="0"/>
          </a:p>
        </p:txBody>
      </p:sp>
      <p:pic>
        <p:nvPicPr>
          <p:cNvPr id="12294" name="Picture 6" descr="http://static1.businessinsider.com/image/4fdb370becad041c0a000001-1200/ariana-klay-was-a-1st-lieutenant-in-the-usmc-stationed-at-the-prestigious-marine-barracks-in-washington-dc-she-was-assaulted-by-a-senior-officer-and-her-civilian-boss-she-charges-that-the-marine-corps-said-she-must-have-welcomed-the-attacks-because-she-wore-makeup-and-skirts-which-were-part-of-her-regulation-uniform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99" y="511314"/>
            <a:ext cx="5410200" cy="352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89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511314"/>
            <a:ext cx="3124200" cy="707886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inscribed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197114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grouchy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2914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resemblance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68714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postmark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766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enthralled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962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regulation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648200"/>
            <a:ext cx="3124200" cy="646331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embarrassment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257800"/>
            <a:ext cx="31242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pennant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34898" y="4038600"/>
            <a:ext cx="5410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/>
              <a:t>Something </a:t>
            </a:r>
            <a:r>
              <a:rPr lang="en-US" sz="3600" smtClean="0"/>
              <a:t>that is </a:t>
            </a:r>
            <a:r>
              <a:rPr lang="en-US" sz="3600" dirty="0" smtClean="0"/>
              <a:t>similar in appearance.</a:t>
            </a:r>
            <a:endParaRPr lang="en-US" sz="3600" dirty="0"/>
          </a:p>
        </p:txBody>
      </p:sp>
      <p:pic>
        <p:nvPicPr>
          <p:cNvPr id="12" name="Picture 2" descr="http://photos1.blogger.com/x/blogger/6443/1436/1600/356843/dog_owner5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34"/>
          <a:stretch/>
        </p:blipFill>
        <p:spPr bwMode="auto">
          <a:xfrm>
            <a:off x="234898" y="511315"/>
            <a:ext cx="5403902" cy="352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40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511314"/>
            <a:ext cx="3124200" cy="707886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inscribed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197114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grouchy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2914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resemblance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68714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postmark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766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enthralled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962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regulation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648200"/>
            <a:ext cx="3124200" cy="646331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embarrassment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257800"/>
            <a:ext cx="31242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pennant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43400"/>
            <a:ext cx="5410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Something that is written, or etched upon.</a:t>
            </a:r>
            <a:endParaRPr lang="en-US" sz="3600" dirty="0"/>
          </a:p>
        </p:txBody>
      </p:sp>
      <p:pic>
        <p:nvPicPr>
          <p:cNvPr id="1026" name="Picture 2" descr="http://3.bp.blogspot.com/-_mYPw9K4UEg/Tz2b7w358KI/AAAAAAAAC0k/lyqnthtNkmA/s400/101_1825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4350"/>
            <a:ext cx="541020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83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511314"/>
            <a:ext cx="3124200" cy="707886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inscribed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197114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grouchy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2914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resemblance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68714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postmark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766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enthralled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962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regulation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648200"/>
            <a:ext cx="3124200" cy="646331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embarrassment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257800"/>
            <a:ext cx="31242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pennant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34898" y="4038600"/>
            <a:ext cx="5410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 flag that identifies someone or something.</a:t>
            </a:r>
            <a:endParaRPr lang="en-US" sz="3600" dirty="0"/>
          </a:p>
        </p:txBody>
      </p:sp>
      <p:pic>
        <p:nvPicPr>
          <p:cNvPr id="14338" name="Picture 2" descr="http://www.flags-by-swi.com/stringflag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98" y="511314"/>
            <a:ext cx="5368951" cy="355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38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511314"/>
            <a:ext cx="3124200" cy="707886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inscribed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197114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grouchy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2914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resemblance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68714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postmark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766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enthralled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962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regulation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648200"/>
            <a:ext cx="3124200" cy="646331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embarrassment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257800"/>
            <a:ext cx="31242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pennant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34898" y="4038600"/>
            <a:ext cx="5410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Excited and charmed by something, or someone.</a:t>
            </a:r>
            <a:endParaRPr lang="en-US" sz="3600" dirty="0"/>
          </a:p>
        </p:txBody>
      </p:sp>
      <p:pic>
        <p:nvPicPr>
          <p:cNvPr id="11266" name="Picture 2" descr="http://fsa.zedge.net/scale.php?img=My8zLzYvNS8xLTk3OTMwMzQtMzM2NTM1Mi5qcGc&amp;ctype=1&amp;v=4&amp;q=81&amp;xs=620&amp;ys=383&amp;sig=4971ae910c6db1c5c16581f1ae4c7d91e4b105b8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98" y="412819"/>
            <a:ext cx="5410200" cy="364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14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511314"/>
            <a:ext cx="3124200" cy="707886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inscribed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197114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grouchy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2914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resemblance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68714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postmark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766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enthralled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962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regulation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635788"/>
            <a:ext cx="3124200" cy="646331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embarrassment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257800"/>
            <a:ext cx="31242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p</a:t>
            </a:r>
            <a:r>
              <a:rPr lang="en-US" sz="4000" dirty="0" smtClean="0"/>
              <a:t>ennant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343400"/>
            <a:ext cx="5410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 person who is </a:t>
            </a:r>
            <a:r>
              <a:rPr lang="en-US" sz="3600" dirty="0" smtClean="0"/>
              <a:t>in a bad mood.</a:t>
            </a:r>
            <a:endParaRPr lang="en-US" sz="3600" dirty="0"/>
          </a:p>
        </p:txBody>
      </p:sp>
      <p:pic>
        <p:nvPicPr>
          <p:cNvPr id="2050" name="Picture 2" descr="http://www.intothemud.com/wp-content/uploads/2013/04/grumpy-fac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78" y="553393"/>
            <a:ext cx="5406422" cy="377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83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511314"/>
            <a:ext cx="3124200" cy="707886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inscribed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197114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grouchy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2914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resemblance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68714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postmark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766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enthralled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962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regulation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648200"/>
            <a:ext cx="3124200" cy="646331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embarrassment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257800"/>
            <a:ext cx="31242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pennant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34898" y="4038600"/>
            <a:ext cx="5410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Causes a person to feel ashamed or self-conscious.</a:t>
            </a:r>
            <a:endParaRPr lang="en-US" sz="3600" dirty="0"/>
          </a:p>
        </p:txBody>
      </p:sp>
      <p:pic>
        <p:nvPicPr>
          <p:cNvPr id="13316" name="Picture 4" descr="http://fakeletters.org/wp-content/uploads/2013/06/sad-face-embarrassed-girl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9612"/>
            <a:ext cx="4260902" cy="35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67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0" y="511314"/>
            <a:ext cx="3124200" cy="707886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inscribed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1197114"/>
            <a:ext cx="3124200" cy="70788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grouchy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82914"/>
            <a:ext cx="3124200" cy="707886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resemblance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568714"/>
            <a:ext cx="3124200" cy="70788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postmark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76600"/>
            <a:ext cx="3124200" cy="70788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enthralled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962400"/>
            <a:ext cx="3124200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regulation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648200"/>
            <a:ext cx="3124200" cy="646331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embarrassment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257800"/>
            <a:ext cx="31242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pennant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34898" y="4038600"/>
            <a:ext cx="54102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 letter that has been stamped by the post office.</a:t>
            </a:r>
            <a:endParaRPr lang="en-US" sz="3600" dirty="0"/>
          </a:p>
        </p:txBody>
      </p:sp>
      <p:pic>
        <p:nvPicPr>
          <p:cNvPr id="4098" name="Picture 2" descr="http://www.toledoblade.com/image/2011/05/28/800x_b1_cCM_z_cT/Letter-from-Joe-Urbanski-to-his-wife-Rachel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59" y="511314"/>
            <a:ext cx="5385640" cy="353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eft Arrow 1"/>
          <p:cNvSpPr/>
          <p:nvPr/>
        </p:nvSpPr>
        <p:spPr>
          <a:xfrm rot="1550723">
            <a:off x="3073882" y="1683637"/>
            <a:ext cx="1143000" cy="381000"/>
          </a:xfrm>
          <a:prstGeom prst="lef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28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149</Words>
  <Application>Microsoft Office PowerPoint</Application>
  <PresentationFormat>On-screen Show (4:3)</PresentationFormat>
  <Paragraphs>81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How Tia Lola came to stay   2.1 Vocabulary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LOST CITY 1.2 Vocabulary Words</dc:title>
  <dc:creator>Crawford Family</dc:creator>
  <cp:lastModifiedBy>test</cp:lastModifiedBy>
  <cp:revision>23</cp:revision>
  <dcterms:created xsi:type="dcterms:W3CDTF">2013-09-07T23:38:53Z</dcterms:created>
  <dcterms:modified xsi:type="dcterms:W3CDTF">2013-10-21T18:01:52Z</dcterms:modified>
</cp:coreProperties>
</file>