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69" r:id="rId4"/>
    <p:sldId id="268" r:id="rId5"/>
    <p:sldId id="271" r:id="rId6"/>
    <p:sldId id="275" r:id="rId7"/>
    <p:sldId id="273" r:id="rId8"/>
    <p:sldId id="27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99"/>
    <a:srgbClr val="99FFCC"/>
    <a:srgbClr val="CC99FF"/>
    <a:srgbClr val="CCFF99"/>
    <a:srgbClr val="FF99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C4BF2-031D-4302-A658-2CB662FA725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4A44-CE37-46FA-9C99-2BAE917BDA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7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21E5-5A26-4300-97C3-ED96E0DF564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390525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8000" dirty="0" smtClean="0"/>
              <a:t>Interrupted Journey 1.5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Vocabulary Words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pressed into, or made the central part of something.</a:t>
            </a:r>
            <a:endParaRPr lang="en-US" sz="3600" dirty="0"/>
          </a:p>
        </p:txBody>
      </p:sp>
      <p:pic>
        <p:nvPicPr>
          <p:cNvPr id="43010" name="Picture 2" descr="http://images.nationalgeographic.com/wpf/media-live/photos/000/012/cache/trilobite-fossil_1262_990x7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541020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examine all the parts.</a:t>
            </a:r>
            <a:endParaRPr lang="en-US" sz="3600" dirty="0"/>
          </a:p>
        </p:txBody>
      </p:sp>
      <p:pic>
        <p:nvPicPr>
          <p:cNvPr id="32770" name="Picture 2" descr="http://farm7.static.flickr.com/6193/6159305090_18e869ed7f_o_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5410735" cy="3838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Something you save.</a:t>
            </a:r>
            <a:endParaRPr lang="en-US" sz="3600" dirty="0"/>
          </a:p>
        </p:txBody>
      </p:sp>
      <p:pic>
        <p:nvPicPr>
          <p:cNvPr id="16386" name="Picture 2" descr="http://www.skyrainforestrescueschoolschallenge.org/sites/default/files/hand_switches_off.jpg"/>
          <p:cNvPicPr>
            <a:picLocks noChangeAspect="1" noChangeArrowheads="1"/>
          </p:cNvPicPr>
          <p:nvPr/>
        </p:nvPicPr>
        <p:blipFill>
          <a:blip r:embed="rId3" cstate="print"/>
          <a:srcRect t="7349"/>
          <a:stretch>
            <a:fillRect/>
          </a:stretch>
        </p:blipFill>
        <p:spPr bwMode="auto">
          <a:xfrm>
            <a:off x="228600" y="533400"/>
            <a:ext cx="5410200" cy="3781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something is pushed forward.</a:t>
            </a:r>
            <a:endParaRPr lang="en-US" sz="3600" dirty="0"/>
          </a:p>
        </p:txBody>
      </p:sp>
      <p:pic>
        <p:nvPicPr>
          <p:cNvPr id="36868" name="Picture 4" descr="http://media.treehugger.com/assets/images/2011/10/push-mower-jjh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5410200" cy="381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an idea is assumed to be true without real proof.</a:t>
            </a:r>
            <a:endParaRPr lang="en-US" sz="3600" dirty="0"/>
          </a:p>
        </p:txBody>
      </p:sp>
      <p:pic>
        <p:nvPicPr>
          <p:cNvPr id="45058" name="Picture 2" descr="http://resources1.news.com.au/images/2009/05/29/1225718/209973-aliens-saved-planet-ear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1"/>
            <a:ext cx="5410200" cy="3848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If someone has lost a lot of water, and is very thirsty.</a:t>
            </a:r>
            <a:endParaRPr lang="en-US" sz="3600" dirty="0"/>
          </a:p>
        </p:txBody>
      </p:sp>
      <p:pic>
        <p:nvPicPr>
          <p:cNvPr id="40962" name="Picture 2" descr="http://1.bp.blogspot.com/-f15DTPLIGog/TdBVDqMVZLI/AAAAAAAAP7E/J4zRnvQlQ2Y/s1600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285" y="533400"/>
            <a:ext cx="5358515" cy="381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a person or animal is calmed using medicine.</a:t>
            </a:r>
            <a:endParaRPr lang="en-US" sz="3600" dirty="0"/>
          </a:p>
        </p:txBody>
      </p:sp>
      <p:pic>
        <p:nvPicPr>
          <p:cNvPr id="38914" name="Picture 2" descr="http://www.rabbitadvocacy.com/images/Rabbit%20Canmore%20sedation%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533400"/>
            <a:ext cx="5410200" cy="3800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conserve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analyzing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vital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propelled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sedated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dehydrated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26114"/>
            <a:ext cx="3124200" cy="70788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embedded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311914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speculated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Something of great importance.</a:t>
            </a:r>
            <a:endParaRPr lang="en-US" sz="3600" dirty="0"/>
          </a:p>
        </p:txBody>
      </p:sp>
      <p:pic>
        <p:nvPicPr>
          <p:cNvPr id="34818" name="Picture 2" descr="http://simplyfreshottawa.files.wordpress.com/2010/09/bottled-water.jpg"/>
          <p:cNvPicPr>
            <a:picLocks noChangeAspect="1" noChangeArrowheads="1"/>
          </p:cNvPicPr>
          <p:nvPr/>
        </p:nvPicPr>
        <p:blipFill>
          <a:blip r:embed="rId3" cstate="print"/>
          <a:srcRect l="23972" t="12000" r="14101"/>
          <a:stretch>
            <a:fillRect/>
          </a:stretch>
        </p:blipFill>
        <p:spPr bwMode="auto">
          <a:xfrm>
            <a:off x="373654" y="2072168"/>
            <a:ext cx="798944" cy="1700978"/>
          </a:xfrm>
          <a:prstGeom prst="rect">
            <a:avLst/>
          </a:prstGeom>
          <a:noFill/>
        </p:spPr>
      </p:pic>
      <p:pic>
        <p:nvPicPr>
          <p:cNvPr id="34822" name="Picture 6" descr="http://nemcofoods.com/Nemcofoods.com/Food_-Dry_Storage_files/Dry%20Foods%20comp.jpg"/>
          <p:cNvPicPr>
            <a:picLocks noChangeAspect="1" noChangeArrowheads="1"/>
          </p:cNvPicPr>
          <p:nvPr/>
        </p:nvPicPr>
        <p:blipFill>
          <a:blip r:embed="rId4" cstate="print"/>
          <a:srcRect r="39983"/>
          <a:stretch>
            <a:fillRect/>
          </a:stretch>
        </p:blipFill>
        <p:spPr bwMode="auto">
          <a:xfrm>
            <a:off x="2057400" y="1219200"/>
            <a:ext cx="3581400" cy="3037230"/>
          </a:xfrm>
          <a:prstGeom prst="rect">
            <a:avLst/>
          </a:prstGeom>
          <a:noFill/>
        </p:spPr>
      </p:pic>
      <p:pic>
        <p:nvPicPr>
          <p:cNvPr id="14" name="Picture 2" descr="http://simplyfreshottawa.files.wordpress.com/2010/09/bottled-water.jpg"/>
          <p:cNvPicPr>
            <a:picLocks noChangeAspect="1" noChangeArrowheads="1"/>
          </p:cNvPicPr>
          <p:nvPr/>
        </p:nvPicPr>
        <p:blipFill>
          <a:blip r:embed="rId3" cstate="print"/>
          <a:srcRect l="23972" t="12000" r="14101"/>
          <a:stretch>
            <a:fillRect/>
          </a:stretch>
        </p:blipFill>
        <p:spPr bwMode="auto">
          <a:xfrm>
            <a:off x="1143000" y="1882914"/>
            <a:ext cx="801256" cy="1705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143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Interrupted Journey 1.5 Vocabulary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CITY 1.2 Vocabulary Words</dc:title>
  <dc:creator>Crawford Family</dc:creator>
  <cp:lastModifiedBy>test</cp:lastModifiedBy>
  <cp:revision>19</cp:revision>
  <dcterms:created xsi:type="dcterms:W3CDTF">2013-09-07T23:38:53Z</dcterms:created>
  <dcterms:modified xsi:type="dcterms:W3CDTF">2013-10-11T19:17:12Z</dcterms:modified>
</cp:coreProperties>
</file>