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7" r:id="rId4"/>
    <p:sldId id="260" r:id="rId5"/>
    <p:sldId id="258" r:id="rId6"/>
    <p:sldId id="261" r:id="rId7"/>
    <p:sldId id="264" r:id="rId8"/>
    <p:sldId id="263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CC99"/>
    <a:srgbClr val="99FFCC"/>
    <a:srgbClr val="CC99FF"/>
    <a:srgbClr val="CCFF99"/>
    <a:srgbClr val="FF9999"/>
    <a:srgbClr val="FF99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C4BF2-031D-4302-A658-2CB662FA725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4A44-CE37-46FA-9C99-2BAE917BD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7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4A44-CE37-46FA-9C99-2BAE917BDA5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1E5-5A26-4300-97C3-ED96E0DF564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F21E5-5A26-4300-97C3-ED96E0DF564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ADEC5-3291-4E9D-878B-531EBDB92D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83845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8000" dirty="0" smtClean="0"/>
              <a:t>LOST CITY 1.2</a:t>
            </a:r>
            <a:br>
              <a:rPr lang="en-US" sz="8000" dirty="0" smtClean="0"/>
            </a:br>
            <a:r>
              <a:rPr lang="en-US" sz="8000" dirty="0" smtClean="0">
                <a:solidFill>
                  <a:srgbClr val="FFFF00"/>
                </a:solidFill>
              </a:rPr>
              <a:t>Vocabulary Words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remote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</a:t>
            </a:r>
            <a:r>
              <a:rPr lang="en-US" sz="4000" dirty="0" smtClean="0"/>
              <a:t>scort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interpreter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vegetation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undergrowth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venomous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withstood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foretold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343400"/>
            <a:ext cx="541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Inflicting a poisonous wound.</a:t>
            </a:r>
            <a:endParaRPr lang="en-US" sz="3600" dirty="0"/>
          </a:p>
        </p:txBody>
      </p:sp>
      <p:pic>
        <p:nvPicPr>
          <p:cNvPr id="26626" name="Picture 2" descr="http://img.tootoo.com/mytootoo/upload/89/896167/product/896167_61e9a23b268e26b573264d219bb3ed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"/>
            <a:ext cx="541020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remote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</a:t>
            </a:r>
            <a:r>
              <a:rPr lang="en-US" sz="4000" dirty="0" smtClean="0"/>
              <a:t>scort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interpreter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vegetation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54514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undergrowth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40314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venomous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withstood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foretold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4267200"/>
            <a:ext cx="5562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person who provides you with company or protection.</a:t>
            </a:r>
            <a:endParaRPr lang="en-US" sz="3600" dirty="0"/>
          </a:p>
        </p:txBody>
      </p:sp>
      <p:pic>
        <p:nvPicPr>
          <p:cNvPr id="12292" name="Picture 4" descr="http://myfloridacommunitywatch.com/fckeditor/uploads/image/Police%20with%20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61118"/>
            <a:ext cx="5562600" cy="370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mvVbmvrh73E/USJ6NyT0TCI/AAAAAAAAGEc/EYH6IlQEARk/s1600/plants_amazon_rainforest_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400"/>
            <a:ext cx="5562600" cy="4343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remote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</a:t>
            </a:r>
            <a:r>
              <a:rPr lang="en-US" sz="4000" dirty="0" smtClean="0"/>
              <a:t>scort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interpreter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vegetation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54514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undergrowth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40314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venomous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withstood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foretold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4819471"/>
            <a:ext cx="5562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Describes </a:t>
            </a:r>
            <a:r>
              <a:rPr lang="en-US" sz="3600" smtClean="0"/>
              <a:t>the plant </a:t>
            </a:r>
            <a:r>
              <a:rPr lang="en-US" sz="3600" dirty="0" smtClean="0"/>
              <a:t>life in a specific area.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remote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</a:t>
            </a:r>
            <a:r>
              <a:rPr lang="en-US" sz="4000" dirty="0" smtClean="0"/>
              <a:t>scort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interpreter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vegetation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54514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undergrowth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40314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venomous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withstood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foretold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4267200"/>
            <a:ext cx="5562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</a:t>
            </a:r>
            <a:r>
              <a:rPr lang="en-US" sz="3600" dirty="0" smtClean="0"/>
              <a:t>ecluded or far away from others.</a:t>
            </a:r>
            <a:endParaRPr lang="en-US" sz="3600" dirty="0"/>
          </a:p>
        </p:txBody>
      </p:sp>
      <p:pic>
        <p:nvPicPr>
          <p:cNvPr id="18434" name="Picture 2" descr="http://www.luxuo.com/wp-content/uploads/2009/06/emeraldc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400"/>
            <a:ext cx="5562600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remote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</a:t>
            </a:r>
            <a:r>
              <a:rPr lang="en-US" sz="4000" dirty="0" smtClean="0"/>
              <a:t>scort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interpreter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vegetation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undergrowth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venomous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withstood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foretold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343400"/>
            <a:ext cx="541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plant life that covers a forest ground.</a:t>
            </a:r>
            <a:endParaRPr lang="en-US" sz="3600" dirty="0"/>
          </a:p>
        </p:txBody>
      </p:sp>
      <p:pic>
        <p:nvPicPr>
          <p:cNvPr id="24578" name="Picture 2" descr="http://www.terragalleria.com/images/np-hardwoods/grsm6802.jpeg"/>
          <p:cNvPicPr>
            <a:picLocks noChangeAspect="1" noChangeArrowheads="1"/>
          </p:cNvPicPr>
          <p:nvPr/>
        </p:nvPicPr>
        <p:blipFill>
          <a:blip r:embed="rId3" cstate="print"/>
          <a:srcRect l="2778" t="6138" r="2778" b="3836"/>
          <a:stretch>
            <a:fillRect/>
          </a:stretch>
        </p:blipFill>
        <p:spPr bwMode="auto">
          <a:xfrm>
            <a:off x="228600" y="533400"/>
            <a:ext cx="5417128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remote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</a:t>
            </a:r>
            <a:r>
              <a:rPr lang="en-US" sz="4000" dirty="0" smtClean="0"/>
              <a:t>scort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interpreter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vegetation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undergrowth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venomous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withstood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foretold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343400"/>
            <a:ext cx="541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To be warned of something before it happens.</a:t>
            </a:r>
            <a:endParaRPr lang="en-US" sz="3600" dirty="0"/>
          </a:p>
        </p:txBody>
      </p:sp>
      <p:pic>
        <p:nvPicPr>
          <p:cNvPr id="30722" name="Picture 2" descr="http://www.behss.com/cs/Satellite?blobcol=urlimagefile&amp;blobheader=image%2Fjpeg&amp;blobheadername1=Content-Disposition&amp;blobheadervalue1=inline%3B+filename%3DBE-HeroImage-FireAlarms-02_image-0.jpg&amp;blobkey=id&amp;blobtable=UXImage&amp;blobwhere=1354056484567&amp;ssbinary=true&amp;moddate=2013-03-07%2008:06:06"/>
          <p:cNvPicPr>
            <a:picLocks noChangeAspect="1" noChangeArrowheads="1"/>
          </p:cNvPicPr>
          <p:nvPr/>
        </p:nvPicPr>
        <p:blipFill>
          <a:blip r:embed="rId3" cstate="print"/>
          <a:srcRect l="19200" r="5280"/>
          <a:stretch>
            <a:fillRect/>
          </a:stretch>
        </p:blipFill>
        <p:spPr bwMode="auto">
          <a:xfrm>
            <a:off x="229568" y="533400"/>
            <a:ext cx="5409232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remote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</a:t>
            </a:r>
            <a:r>
              <a:rPr lang="en-US" sz="4000" dirty="0" smtClean="0"/>
              <a:t>scort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interpreter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vegetation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76600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undergrowth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62400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venomous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withstood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foretold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343400"/>
            <a:ext cx="541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To endure or survive when pressed upon.</a:t>
            </a:r>
            <a:endParaRPr lang="en-US" sz="3600" dirty="0"/>
          </a:p>
        </p:txBody>
      </p:sp>
      <p:pic>
        <p:nvPicPr>
          <p:cNvPr id="28674" name="Picture 2" descr="http://www.mariposacounty.org/images/pages/N577/Fire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533400"/>
            <a:ext cx="539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511314"/>
            <a:ext cx="3124200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remote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197114"/>
            <a:ext cx="3124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</a:t>
            </a:r>
            <a:r>
              <a:rPr lang="en-US" sz="4000" dirty="0" smtClean="0"/>
              <a:t>scort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882914"/>
            <a:ext cx="312420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interpreter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68714"/>
            <a:ext cx="31242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vegetation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254514"/>
            <a:ext cx="31242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undergrowth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940314"/>
            <a:ext cx="3124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venomous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626114"/>
            <a:ext cx="3124200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withstood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311914"/>
            <a:ext cx="312420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foretold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33400"/>
            <a:ext cx="2286000" cy="46628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/>
              <a:t>A person who translates </a:t>
            </a:r>
            <a:r>
              <a:rPr lang="en-US" sz="2800" dirty="0" smtClean="0"/>
              <a:t>conversations</a:t>
            </a:r>
            <a:r>
              <a:rPr lang="en-US" sz="3300" dirty="0" smtClean="0"/>
              <a:t> between people who speak different languages.</a:t>
            </a:r>
            <a:endParaRPr lang="en-US" sz="3300" dirty="0"/>
          </a:p>
        </p:txBody>
      </p:sp>
      <p:pic>
        <p:nvPicPr>
          <p:cNvPr id="20482" name="Picture 2" descr="http://www.blogcdn.com/jobs.aol.com/articles/media/2009/04/11sign-language-interpr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3837" y="533400"/>
            <a:ext cx="3161163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144</Words>
  <Application>Microsoft Office PowerPoint</Application>
  <PresentationFormat>On-screen Show (4:3)</PresentationFormat>
  <Paragraphs>81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LOST CITY 1.2 Vocabulary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LOST CITY 1.2 Vocabulary Words</dc:title>
  <dc:creator>Crawford Family</dc:creator>
  <cp:lastModifiedBy>test</cp:lastModifiedBy>
  <cp:revision>6</cp:revision>
  <dcterms:created xsi:type="dcterms:W3CDTF">2013-09-07T23:38:53Z</dcterms:created>
  <dcterms:modified xsi:type="dcterms:W3CDTF">2013-09-09T14:05:13Z</dcterms:modified>
</cp:coreProperties>
</file>