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62" r:id="rId4"/>
    <p:sldId id="271" r:id="rId5"/>
    <p:sldId id="266" r:id="rId6"/>
    <p:sldId id="269" r:id="rId7"/>
    <p:sldId id="270" r:id="rId8"/>
    <p:sldId id="267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CC99"/>
    <a:srgbClr val="99FFCC"/>
    <a:srgbClr val="CC99FF"/>
    <a:srgbClr val="CCFF99"/>
    <a:srgbClr val="FF9999"/>
    <a:srgbClr val="FF99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C4BF2-031D-4302-A658-2CB662FA7259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4A44-CE37-46FA-9C99-2BAE917BD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7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F21E5-5A26-4300-97C3-ED96E0DF5641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bouching%20off%20walls%20ball&amp;source=images&amp;cd=&amp;cad=rja&amp;docid=c2Yz0qOeKkbIbM&amp;tbnid=VCQo8_hOPhW7jM:&amp;ved=0CAUQjRw&amp;url=http://the-slice.com/2012/03/spaniard-uses-tennis-balls-in-art-installation/&amp;ei=Uf45UurvBcmgrAHmy4EY&amp;psig=AFQjCNEQ85M5CSrSL9fjYvFHKywQ0V8IXA&amp;ust=137961873117763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ummage%20sale%20pictures&amp;source=images&amp;cd=&amp;cad=rja&amp;docid=8MsirpxqJDZrOM&amp;tbnid=OYlAb87hhJAylM:&amp;ved=0CAUQjRw&amp;url=http://www.sothbchurch.org/?p%3D1033&amp;ei=2P85UryWCZOAqwG24IH4CQ&amp;bvm=bv.52288139,d.aWM&amp;psig=AFQjCNGLed_J-nN28KvAXMyOCAxFuxGkmQ&amp;ust=137961915050447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hild%20sharing&amp;source=images&amp;cd=&amp;cad=rja&amp;docid=VNrHuVgg4VQrFM&amp;tbnid=kR8PbwMI4jZ-TM:&amp;ved=0CAUQjRw&amp;url=http://www.mom2bbreviews.com/blog/parenting-tips/teaching-our-children-to-share-and-give/&amp;ei=v_g5UvzaK4S7qAH3-4HwAQ&amp;psig=AFQjCNGOvZ_H3lqjfJ5HC4Dw5dQq55g2TA&amp;ust=137961727498796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animal%20camouflage&amp;source=images&amp;cd=&amp;cad=rja&amp;docid=bjHGYAe0yupkDM&amp;tbnid=uSJT906A1mRzMM:&amp;ved=0CAUQjRw&amp;url=http://www.noupe.com/photography/can-you-see-me-unbelievable-animal-camouflage-photography.html&amp;ei=Dvg5UqySO8G7qgGGo4DQAg&amp;bvm=bv.52288139,d.aWM&amp;psig=AFQjCNFmStm4mSrusNZxUpKYDJA-yTJ1CQ&amp;ust=137961715227691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360045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8000" dirty="0" smtClean="0"/>
              <a:t>Magic Gourd </a:t>
            </a:r>
            <a:br>
              <a:rPr lang="en-US" sz="8000" dirty="0" smtClean="0"/>
            </a:br>
            <a:r>
              <a:rPr lang="en-US" sz="8000" dirty="0" smtClean="0"/>
              <a:t>1.4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>
                <a:solidFill>
                  <a:srgbClr val="FFFF00"/>
                </a:solidFill>
              </a:rPr>
              <a:t>Vocabulary Words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rummaged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undetected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generosity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pathetic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ricocheting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famine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scrounging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chameleon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343400"/>
            <a:ext cx="541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Bouncing from one surface to another surface.</a:t>
            </a:r>
            <a:endParaRPr lang="en-US" sz="3600" dirty="0"/>
          </a:p>
        </p:txBody>
      </p:sp>
      <p:pic>
        <p:nvPicPr>
          <p:cNvPr id="5122" name="Picture 2" descr="http://the-slice.com/wp-content/uploads/2012/03/Screen-Shot-2012-03-19-at-10.31.45-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1314"/>
            <a:ext cx="5367296" cy="380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8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rummaged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undetected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generosity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pathetic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ricocheting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famine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scrounging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chameleon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343400"/>
            <a:ext cx="541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To search </a:t>
            </a:r>
            <a:r>
              <a:rPr lang="en-US" sz="3600" dirty="0" smtClean="0"/>
              <a:t>through </a:t>
            </a:r>
            <a:r>
              <a:rPr lang="en-US" sz="3600" dirty="0" smtClean="0"/>
              <a:t>in a </a:t>
            </a:r>
            <a:r>
              <a:rPr lang="en-US" sz="3600" dirty="0" smtClean="0"/>
              <a:t>thorough </a:t>
            </a:r>
            <a:r>
              <a:rPr lang="en-US" sz="3600" dirty="0" smtClean="0"/>
              <a:t>way.</a:t>
            </a:r>
            <a:endParaRPr lang="en-US" sz="3600" dirty="0"/>
          </a:p>
        </p:txBody>
      </p:sp>
      <p:pic>
        <p:nvPicPr>
          <p:cNvPr id="3076" name="Picture 4" descr="http://www.sothbchurch.org/wp-content/uploads/2012/09/garage-sale-lady-colo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6419"/>
            <a:ext cx="4953000" cy="36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rummaged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undetected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generosity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pathetic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ricocheting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famine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scrounging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chameleon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343400"/>
            <a:ext cx="541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small, lizard </a:t>
            </a:r>
            <a:r>
              <a:rPr lang="en-US" sz="3600" smtClean="0"/>
              <a:t>that changes </a:t>
            </a:r>
            <a:r>
              <a:rPr lang="en-US" sz="3600" dirty="0" smtClean="0"/>
              <a:t>it’s colors.</a:t>
            </a:r>
            <a:endParaRPr lang="en-US" sz="3600" dirty="0"/>
          </a:p>
        </p:txBody>
      </p:sp>
      <p:pic>
        <p:nvPicPr>
          <p:cNvPr id="12" name="Picture 11" descr="veiled-chameleon-01-fem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486" y="511314"/>
            <a:ext cx="5348514" cy="383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rummaged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undetected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generosity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pathetic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ricocheting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famine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scrounging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chameleon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343400"/>
            <a:ext cx="541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Being kind and giving to others.</a:t>
            </a:r>
            <a:endParaRPr lang="en-US" sz="3600" dirty="0"/>
          </a:p>
        </p:txBody>
      </p:sp>
      <p:pic>
        <p:nvPicPr>
          <p:cNvPr id="4098" name="Picture 2" descr="http://www.mom2bbreviews.com/blog/mnt/w1004/d27/s45/b02bad66/www/mom2bbreviews.com/blog/wp-content/uploads/2012/06/Children_sharing_L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11313"/>
            <a:ext cx="5334000" cy="380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2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rummaged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undetected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generosity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pathetic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ricocheting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famine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scrounging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chameleon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343400"/>
            <a:ext cx="541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An extreme lack or loss of food.</a:t>
            </a:r>
            <a:endParaRPr lang="en-US" sz="3600" dirty="0"/>
          </a:p>
        </p:txBody>
      </p:sp>
      <p:pic>
        <p:nvPicPr>
          <p:cNvPr id="12" name="Picture 11" descr="fam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11314"/>
            <a:ext cx="5338120" cy="378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9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rummaged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undetected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generosity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pathetic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ricocheting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famine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scrounging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chameleon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343400"/>
            <a:ext cx="541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Checking every available source. Difficult  to collect.</a:t>
            </a:r>
            <a:endParaRPr lang="en-US" sz="3600" dirty="0"/>
          </a:p>
        </p:txBody>
      </p:sp>
      <p:pic>
        <p:nvPicPr>
          <p:cNvPr id="14" name="Picture 13" descr="scrounging for f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11314"/>
            <a:ext cx="5410200" cy="384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rummaged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undetected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generosity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pathetic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ricocheting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famine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scrounging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chameleon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343400"/>
            <a:ext cx="541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To cause others to feel sorry for them.</a:t>
            </a:r>
            <a:endParaRPr lang="en-US" sz="3600" dirty="0"/>
          </a:p>
        </p:txBody>
      </p:sp>
      <p:pic>
        <p:nvPicPr>
          <p:cNvPr id="12" name="Picture 11" descr="crying-baby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00" y="511313"/>
            <a:ext cx="3962400" cy="380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5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rummaged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undetected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generosity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pathetic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ricocheting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famine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scrounging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chameleon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343400"/>
            <a:ext cx="541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Something that goes unnoticed.</a:t>
            </a:r>
            <a:endParaRPr lang="en-US" sz="3600" dirty="0"/>
          </a:p>
        </p:txBody>
      </p:sp>
      <p:pic>
        <p:nvPicPr>
          <p:cNvPr id="1028" name="Picture 4" descr="http://ngm.nationalgeographic.com/wallpaper/img/2010/08/aug10wallpaper-11_16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1315"/>
            <a:ext cx="5400207" cy="383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2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137</Words>
  <Application>Microsoft Office PowerPoint</Application>
  <PresentationFormat>On-screen Show (4:3)</PresentationFormat>
  <Paragraphs>81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Magic Gourd  1.4 Vocabulary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LOST CITY 1.2 Vocabulary Words</dc:title>
  <dc:creator>Crawford Family</dc:creator>
  <cp:lastModifiedBy>test</cp:lastModifiedBy>
  <cp:revision>16</cp:revision>
  <dcterms:created xsi:type="dcterms:W3CDTF">2013-09-07T23:38:53Z</dcterms:created>
  <dcterms:modified xsi:type="dcterms:W3CDTF">2013-09-30T18:00:04Z</dcterms:modified>
</cp:coreProperties>
</file>