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74" r:id="rId4"/>
    <p:sldId id="280" r:id="rId5"/>
    <p:sldId id="278" r:id="rId6"/>
    <p:sldId id="279" r:id="rId7"/>
    <p:sldId id="277" r:id="rId8"/>
    <p:sldId id="281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CC99"/>
    <a:srgbClr val="99FFCC"/>
    <a:srgbClr val="CC99FF"/>
    <a:srgbClr val="CCFF99"/>
    <a:srgbClr val="FF9999"/>
    <a:srgbClr val="FF99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C4BF2-031D-4302-A658-2CB662FA725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4A44-CE37-46FA-9C99-2BAE917BD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7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F21E5-5A26-4300-97C3-ED96E0DF5641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ADEC5-3291-4E9D-878B-531EBDB92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andlelight%20vigil&amp;source=images&amp;cd=&amp;cad=rja&amp;docid=mgbLAGL7tCCG3M&amp;tbnid=bdmUzn7K799pAM:&amp;ved=0CAUQjRw&amp;url=http%3A%2F%2Frapidcityjournal.com%2Fnews%2Flocal%2Fcommunities%2Fspearfish%2Fbhsu-candlelight-vigil%2Farticle_91b8347b-559d-5ae6-9d8b-34705f7a4fcb.html&amp;ei=WNFeUsCwNIKhigK93ICoAg&amp;bvm=bv.54176721,d.cGE&amp;psig=AFQjCNEGsNo6gDDnOcmTuus5EnrUdy9JWw&amp;ust=138203205175933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destroyed%20car&amp;source=images&amp;cd=&amp;cad=rja&amp;docid=xYMqxCG0sYd-dM&amp;tbnid=3hDGzIvzJme0SM:&amp;ved=0CAUQjRw&amp;url=http%3A%2F%2Fwww.thehindu.com%2Fnews%2Fcities%2Fchennai%2Fthree-cars-destroyed-as-setc-bus-loses-control%2Farticle4232709.ece&amp;ei=vsleUsSJM-KaiQLy-4G4Cw&amp;bvm=bv.54176721,d.cGE&amp;psig=AFQjCNEfbbkcq2l3m6HReoVhbaBeZCGM7w&amp;ust=138203011342436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broken%20zipper&amp;source=images&amp;cd=&amp;cad=rja&amp;docid=U9no5Gr002QDrM&amp;tbnid=OI7TZdQF5FTauM:&amp;ved=0CAUQjRw&amp;url=http%3A%2F%2Fwww.flickr.com%2Fphotos%2Fnoricum%2F4694022164%2F&amp;ei=DdJeUqXbDub_igLzi4DYDA&amp;bvm=bv.54176721,d.cGE&amp;psig=AFQjCNG7z6GyZTV-bTlWfbE7kRTxUmaU1A&amp;ust=138203221226347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Math%20equation%20clip%20art&amp;source=images&amp;cd=&amp;cad=rja&amp;docid=Xfjf4n8FUUetWM&amp;tbnid=UEbwAJ1fDv0y5M:&amp;ved=0CAUQjRw&amp;url=http%3A%2F%2Fmath.phillipmartin.info%2Fmath_radical_expressions_equations.htm&amp;ei=P9BeUtqTIdDhigL69YDoAg&amp;bvm=bv.54176721,d.cGE&amp;psig=AFQjCNFpXtNLUY-mCco3p-M2ZfISWKM74A&amp;ust=138203177803860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picy+food&amp;source=images&amp;cd=&amp;cad=rja&amp;docid=Q1r-DtkZylqvFM&amp;tbnid=5GwnREXjWKffbM:&amp;ved=0CAUQjRw&amp;url=http%3A%2F%2Fdietideassite.blogspot.com%2F2011%2F11%2Ftruth-on-weight-loss-with-spicy-food.html&amp;ei=e8heUtynLqmGiQKgiYDIBA&amp;bvm=bv.54176721,d.cGE&amp;psig=AFQjCNEYNu2H5TbrhqQE8Rg_8m2ikR833A&amp;ust=138202980958508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beautiful%20sunset&amp;source=images&amp;cd=&amp;cad=rja&amp;docid=dydSgRM0pRaShM&amp;tbnid=POKYlvlYIgZ-KM:&amp;ved=0CAUQjRw&amp;url=http%3A%2F%2Fwww.hdwallpapersinn.com%2Fbeautiful-sunset.html&amp;ei=idJeUrLHLsm3iwKK3IC4Cg&amp;bvm=bv.54176721,d.cGE&amp;psig=AFQjCNHtI0pqhEbyFITHyyfgCJsoNhDLBg&amp;ust=138203235956657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adio%20broadcast&amp;source=images&amp;cd=&amp;cad=rja&amp;docid=sbNKwYCvDvZ0KM&amp;tbnid=3S1u14E4QUhyiM:&amp;ved=0CAUQjRw&amp;url=http%3A%2F%2Fblog.firstprestonht.com%2Fyoure-invited-to-an-online-radio-broadcast%2F&amp;ei=LMpeUqfACaSXiQLsj4FQ&amp;bvm=bv.54176721,d.cGE&amp;psig=AFQjCNF7wSroazTER3vdwrSd7ChFoBo6kA&amp;ust=138203022370578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www.google.com/url?sa=i&amp;rct=j&amp;q=Radio%20broadcast&amp;source=images&amp;cd=&amp;cad=rja&amp;docid=d3HL496wPIVfpM&amp;tbnid=WUVkIv4XXkecNM:&amp;ved=0CAUQjRw&amp;url=http%3A%2F%2Fnmsua.edu%2Fcommunityed%2Falamogordo-community-education%2Fclass4adults%2Fbroadcast%2F&amp;ei=UMpeUs6WOaetiAKz1IAw&amp;bvm=bv.54176721,d.cGE&amp;psig=AFQjCNF7wSroazTER3vdwrSd7ChFoBo6kA&amp;ust=1382030223705785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bad%20grade%20paper&amp;source=images&amp;cd=&amp;cad=rja&amp;docid=KfLPiEZbNw-WLM&amp;tbnid=Y5ky2AS7ZJ8wZM:&amp;ved=0CAUQjRw&amp;url=http%3A%2F%2Fprekandksharing.blogspot.com%2F2013%2F01%2Fthe-four-ways-we-teach-our-children-to.html&amp;ei=9cheUrrYEqmniAKA34GoCw&amp;bvm=bv.54176721,d.cGE&amp;psig=AFQjCNGj5kwTHSBBHWAdUt2IxsyYVBBVYw&amp;ust=138202993796232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466725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8000" dirty="0" smtClean="0"/>
              <a:t>The night of the Pomegranate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2.2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>
                <a:solidFill>
                  <a:srgbClr val="FFFF00"/>
                </a:solidFill>
              </a:rPr>
              <a:t>Vocabulary Words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43434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</a:t>
            </a:r>
            <a:r>
              <a:rPr lang="en-US" sz="3600" dirty="0" smtClean="0"/>
              <a:t>solemn time used for watching and observing.</a:t>
            </a:r>
            <a:endParaRPr lang="en-US" sz="3600" dirty="0"/>
          </a:p>
        </p:txBody>
      </p:sp>
      <p:pic>
        <p:nvPicPr>
          <p:cNvPr id="6146" name="Picture 2" descr="http://bloximages.chicago2.vip.townnews.com/rapidcityjournal.com/content/tncms/assets/v3/editorial/8/7c/87c15dba-37e3-55a5-abe9-b2614c915640/5090a26023e45.preview-620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"/>
          <a:stretch/>
        </p:blipFill>
        <p:spPr bwMode="auto">
          <a:xfrm>
            <a:off x="237731" y="511314"/>
            <a:ext cx="5401069" cy="38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spicy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unsatisfactory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undone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ravaged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broadcast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calculations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4670286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vigil</a:t>
            </a:r>
            <a:endParaRPr lang="en-US" sz="4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5334000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marveled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08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43434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When something is destroyed.</a:t>
            </a:r>
            <a:endParaRPr lang="en-US" sz="3600" dirty="0"/>
          </a:p>
        </p:txBody>
      </p:sp>
      <p:pic>
        <p:nvPicPr>
          <p:cNvPr id="3074" name="Picture 2" descr="http://www.thehindu.com/multimedia/dynamic/01308/24TH_CARS_1308185f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7802" r="4949"/>
          <a:stretch/>
        </p:blipFill>
        <p:spPr bwMode="auto">
          <a:xfrm>
            <a:off x="228600" y="511315"/>
            <a:ext cx="5410200" cy="38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spicy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unsatisfactory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undone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ravaged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broadcast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calculations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4670286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vigil</a:t>
            </a:r>
            <a:endParaRPr lang="en-US" sz="4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5334000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marveled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08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09600" y="4038600"/>
            <a:ext cx="503549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When something has come apart.</a:t>
            </a:r>
            <a:endParaRPr lang="en-US" sz="3600" dirty="0"/>
          </a:p>
        </p:txBody>
      </p:sp>
      <p:pic>
        <p:nvPicPr>
          <p:cNvPr id="8194" name="Picture 2" descr="http://farm2.staticflickr.com/1305/4694022164_a47297b488_z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3707" y="-242791"/>
            <a:ext cx="3527284" cy="50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spicy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unsatisfactory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undone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ravaged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broadcast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calculations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4670286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vigil</a:t>
            </a:r>
            <a:endParaRPr lang="en-US" sz="4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5334000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marveled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76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4898" y="4038600"/>
            <a:ext cx="54102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results of a mathematical equation or sentence.</a:t>
            </a:r>
            <a:endParaRPr lang="en-US" sz="3600" dirty="0"/>
          </a:p>
        </p:txBody>
      </p:sp>
      <p:pic>
        <p:nvPicPr>
          <p:cNvPr id="5122" name="Picture 2" descr="http://math.phillipmartin.info/math_radical_expressions_equations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" y="511313"/>
            <a:ext cx="5676900" cy="380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spicy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unsatisfactory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undone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ravaged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broadcast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calculations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4670286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vigil</a:t>
            </a:r>
            <a:endParaRPr lang="en-US" sz="4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5334000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marveled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014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spicy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unsatisfactory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undone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ravaged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broadcast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calculations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48200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vigil</a:t>
            </a:r>
            <a:endParaRPr lang="en-US" sz="4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34000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marveled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961947" y="4038600"/>
            <a:ext cx="395610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food that is strongly seasoned.</a:t>
            </a:r>
            <a:endParaRPr lang="en-US" sz="3600" dirty="0"/>
          </a:p>
        </p:txBody>
      </p:sp>
      <p:pic>
        <p:nvPicPr>
          <p:cNvPr id="1026" name="Picture 2" descr="http://3.bp.blogspot.com/-bIsZTzfeyX4/TrV9QKZIxiI/AAAAAAAABQQ/AoZkHYFHQ6M/s320/spicy-foo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47" y="511314"/>
            <a:ext cx="3956102" cy="352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9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0502" y="4038600"/>
            <a:ext cx="513459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 be filled with feelings of wonder.</a:t>
            </a:r>
            <a:endParaRPr lang="en-US" sz="3600" dirty="0"/>
          </a:p>
        </p:txBody>
      </p:sp>
      <p:pic>
        <p:nvPicPr>
          <p:cNvPr id="7170" name="Picture 2" descr="http://www.hdwallpapersinn.com/wp-content/uploads/2013/03/beautiful-sunset-color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8"/>
          <a:stretch/>
        </p:blipFill>
        <p:spPr bwMode="auto">
          <a:xfrm>
            <a:off x="510503" y="511314"/>
            <a:ext cx="5113183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spicy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unsatisfactory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undone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ravaged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broadcast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calculations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4670286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vigil</a:t>
            </a:r>
            <a:endParaRPr lang="en-US" sz="4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5334000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marveled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828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4898" y="40386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message that is sent though the TV or Radio.</a:t>
            </a:r>
            <a:endParaRPr lang="en-US" sz="3600" dirty="0"/>
          </a:p>
        </p:txBody>
      </p:sp>
      <p:pic>
        <p:nvPicPr>
          <p:cNvPr id="4098" name="Picture 2" descr="http://blog.firstprestonht.com/files/2012/01/First-Preston-HT-Radio-Sho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8" y="511314"/>
            <a:ext cx="5356225" cy="35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msua.edu/communityed/files/2011/10/Old-radio-2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6504"/>
            <a:ext cx="3657600" cy="35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spicy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unsatisfactory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undone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ravaged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broadcast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calculations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4670286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vigil</a:t>
            </a:r>
            <a:endParaRPr lang="en-US" sz="4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5334000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marveled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338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4898" y="40386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Not sufficient or not done good enough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2050" name="Picture 2" descr="http://2.bp.blogspot.com/-vR0S_uFVvRY/UPHkRtZcVLI/AAAAAAAAApg/Vx-WSxW8wWY/s1600/bad+grad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5" y="511314"/>
            <a:ext cx="5418674" cy="352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spicy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unsatisfactory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undone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ravaged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broadcast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calculations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4648200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vigil</a:t>
            </a:r>
            <a:endParaRPr lang="en-US" sz="4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5334000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marveled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44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140</Words>
  <Application>Microsoft Office PowerPoint</Application>
  <PresentationFormat>On-screen Show (4:3)</PresentationFormat>
  <Paragraphs>81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night of the Pomegranate 2.2 Vocabulary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LOST CITY 1.2 Vocabulary Words</dc:title>
  <dc:creator>Crawford Family</dc:creator>
  <cp:lastModifiedBy>test</cp:lastModifiedBy>
  <cp:revision>30</cp:revision>
  <dcterms:created xsi:type="dcterms:W3CDTF">2013-09-07T23:38:53Z</dcterms:created>
  <dcterms:modified xsi:type="dcterms:W3CDTF">2013-10-16T20:13:03Z</dcterms:modified>
</cp:coreProperties>
</file>