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5" r:id="rId4"/>
    <p:sldId id="266" r:id="rId5"/>
    <p:sldId id="262" r:id="rId6"/>
    <p:sldId id="268" r:id="rId7"/>
    <p:sldId id="264" r:id="rId8"/>
    <p:sldId id="26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99"/>
    <a:srgbClr val="99FFCC"/>
    <a:srgbClr val="CC99FF"/>
    <a:srgbClr val="CCFF99"/>
    <a:srgbClr val="FF9999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4BF2-031D-4302-A658-2CB662FA7259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4A44-CE37-46FA-9C99-2BAE917B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21E5-5A26-4300-97C3-ED96E0DF564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052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Summer of swans 1.1</a:t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FF00"/>
                </a:solidFill>
              </a:rPr>
              <a:t>Vocabulary Words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9414"/>
            <a:ext cx="5109448" cy="3832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46262"/>
            <a:ext cx="51094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Something that falls downward like water.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8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86071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swallow up or surround you completely 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511315"/>
            <a:ext cx="5379720" cy="3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86071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standard or usual way of doing things.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r="12500" b="2065"/>
          <a:stretch/>
        </p:blipFill>
        <p:spPr>
          <a:xfrm>
            <a:off x="266700" y="552270"/>
            <a:ext cx="5334000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feeling of being nervous, and afraid.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6"/>
          <a:stretch/>
        </p:blipFill>
        <p:spPr>
          <a:xfrm>
            <a:off x="126317" y="644277"/>
            <a:ext cx="5474383" cy="367206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586873">
            <a:off x="3690384" y="399898"/>
            <a:ext cx="304800" cy="76200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33671"/>
            <a:ext cx="51547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do something quickly without thinking.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8159"/>
            <a:ext cx="5154760" cy="31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place where two or more roads, lines, or streets meet.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243840" y="609601"/>
            <a:ext cx="539496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86071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item you buy or collect to remind you of something.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3429000" cy="38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anxiety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conscious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intersection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engulf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procedure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souvenir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abruptly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cascade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Being aware of what is going on around you.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1314"/>
            <a:ext cx="5410200" cy="38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152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Summer of swans 1.1 Vocabulary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CITY 1.2 Vocabulary Words</dc:title>
  <dc:creator>Crawford Family</dc:creator>
  <cp:lastModifiedBy>Penny Crawford</cp:lastModifiedBy>
  <cp:revision>15</cp:revision>
  <dcterms:created xsi:type="dcterms:W3CDTF">2013-09-07T23:38:53Z</dcterms:created>
  <dcterms:modified xsi:type="dcterms:W3CDTF">2015-08-31T17:36:45Z</dcterms:modified>
</cp:coreProperties>
</file>