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0113-3264-4887-8C6E-DF83E11D7E4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A77D-34C2-41D4-89D1-A53840DB2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smtClean="0">
                <a:latin typeface="Arial Rounded MT Bold" pitchFamily="34" charset="0"/>
              </a:rPr>
              <a:t>Johnny </a:t>
            </a:r>
            <a:r>
              <a:rPr lang="en-US" sz="7000" dirty="0" err="1" smtClean="0">
                <a:latin typeface="Arial Rounded MT Bold" pitchFamily="34" charset="0"/>
              </a:rPr>
              <a:t>Grobeck</a:t>
            </a:r>
            <a:endParaRPr lang="en-US" sz="7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Music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images.clipartpanda.com/music-note-clip-art-transparent-background-ncXLA4e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4374">
            <a:off x="2218155" y="3024635"/>
            <a:ext cx="4911246" cy="299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us.123rf.com/450wm/dedmazay/dedmazay1602/dedmazay160200064/51877410-cartoon-meat-grinder-on-a-white-background-vector-illustration.jpg?ver=6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010400" y="1676400"/>
            <a:ext cx="2057400" cy="4648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124200"/>
            <a:ext cx="4953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5638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648200"/>
            <a:ext cx="508686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7010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6172200"/>
            <a:ext cx="6248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5638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6858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15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762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Verse One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6019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There was a man from my hometown </a:t>
            </a: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His name was Johnny </a:t>
            </a:r>
            <a:r>
              <a:rPr lang="en-US" sz="3500" dirty="0" err="1" smtClean="0">
                <a:latin typeface="Arial Rounded MT Bold" pitchFamily="34" charset="0"/>
              </a:rPr>
              <a:t>Grobeck</a:t>
            </a:r>
            <a:r>
              <a:rPr lang="en-US" sz="35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He sold a lot of sausages </a:t>
            </a: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and sauerkraut by heck.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He made the greatest sausages </a:t>
            </a:r>
          </a:p>
          <a:p>
            <a:pPr>
              <a:buNone/>
            </a:pPr>
            <a:r>
              <a:rPr lang="en-US" sz="3500" smtClean="0">
                <a:latin typeface="Arial Rounded MT Bold" pitchFamily="34" charset="0"/>
              </a:rPr>
              <a:t>The world had </a:t>
            </a:r>
            <a:r>
              <a:rPr lang="en-US" sz="3500" smtClean="0">
                <a:latin typeface="Arial Rounded MT Bold" pitchFamily="34" charset="0"/>
              </a:rPr>
              <a:t>ever </a:t>
            </a:r>
            <a:r>
              <a:rPr lang="en-US" sz="3500" smtClean="0">
                <a:latin typeface="Arial Rounded MT Bold" pitchFamily="34" charset="0"/>
              </a:rPr>
              <a:t>seen</a:t>
            </a:r>
            <a:endParaRPr lang="en-US" sz="35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Till one day he invented, </a:t>
            </a: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his sausage making machine!</a:t>
            </a:r>
            <a:endParaRPr lang="en-US" sz="3500" dirty="0">
              <a:latin typeface="Arial Rounded MT Bold" pitchFamily="34" charset="0"/>
            </a:endParaRPr>
          </a:p>
        </p:txBody>
      </p:sp>
      <p:sp>
        <p:nvSpPr>
          <p:cNvPr id="5124" name="AutoShape 4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18" descr="http://previews.123rf.com/images/maxicam/maxicam1510/maxicam151000071/46275349-The-frightened-cat-thinks-Oh-my-God-EPS-10-file-Stock-Vector.jpg"/>
          <p:cNvPicPr>
            <a:picLocks noChangeAspect="1" noChangeArrowheads="1"/>
          </p:cNvPicPr>
          <p:nvPr/>
        </p:nvPicPr>
        <p:blipFill>
          <a:blip r:embed="rId2" cstate="print"/>
          <a:srcRect l="13462" t="40385" r="9615"/>
          <a:stretch>
            <a:fillRect/>
          </a:stretch>
        </p:blipFill>
        <p:spPr bwMode="auto">
          <a:xfrm>
            <a:off x="-304800" y="152400"/>
            <a:ext cx="2654710" cy="2057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0" y="17526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23622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0480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3657600"/>
            <a:ext cx="495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3434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4953000"/>
            <a:ext cx="5181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55626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248400"/>
            <a:ext cx="6934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s://s-media-cache-ak0.pinimg.com/736x/d4/f5/e4/d4f5e4851a1d7223dd4469962a72c2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695" y="76200"/>
            <a:ext cx="194610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Sausages PNG Clip Ar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600200"/>
            <a:ext cx="8458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Oh mister Jonny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dare you be so mean!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 told you,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you'd be sorry for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Inventing that machine.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all the neighbors cats and dogs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never more be seen.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They all been ground to SAUGAGES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In Johnny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Growbeck’s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machine!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457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Chorus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media.riffsy.com/images/4c2d337b787916326721abd78ccb4abd/ra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5154718" cy="3733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124200"/>
            <a:ext cx="5562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6781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648200"/>
            <a:ext cx="4724401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548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6172200"/>
            <a:ext cx="6781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5791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6858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6477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Verse Two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391400" cy="6019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One day a little neighbor boy</a:t>
            </a:r>
          </a:p>
          <a:p>
            <a:pPr>
              <a:buNone/>
            </a:pP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came whistling though the door.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He bought a pack of sausages </a:t>
            </a: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 and laid them on the floor.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Now he began to whistle</a:t>
            </a:r>
          </a:p>
          <a:p>
            <a:pPr>
              <a:buNone/>
            </a:pP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he whistled up a tune.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And all the little sausages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Went dancing around the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18" descr="http://previews.123rf.com/images/maxicam/maxicam1510/maxicam151000071/46275349-The-frightened-cat-thinks-Oh-my-God-EPS-10-file-Stock-Vector.jpg"/>
          <p:cNvPicPr>
            <a:picLocks noChangeAspect="1" noChangeArrowheads="1"/>
          </p:cNvPicPr>
          <p:nvPr/>
        </p:nvPicPr>
        <p:blipFill>
          <a:blip r:embed="rId2" cstate="print"/>
          <a:srcRect l="13462" t="40385" r="9615"/>
          <a:stretch>
            <a:fillRect/>
          </a:stretch>
        </p:blipFill>
        <p:spPr bwMode="auto">
          <a:xfrm>
            <a:off x="-304800" y="152400"/>
            <a:ext cx="2654710" cy="2057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0" y="17526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23622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0480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3657600"/>
            <a:ext cx="495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3434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4953000"/>
            <a:ext cx="5181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55626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248400"/>
            <a:ext cx="6934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s://s-media-cache-ak0.pinimg.com/736x/d4/f5/e4/d4f5e4851a1d7223dd4469962a72c2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695" y="76200"/>
            <a:ext cx="194610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Sausages PNG Clip Ar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600200"/>
            <a:ext cx="8458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Oh mister Jonny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dare you be so mean!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 told you,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you'd be sorry for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Inventing that machine.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all the neighbors cats and dogs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never more be seen.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They all been ground to SAUGAGES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In Johnny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Growbeck’s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machine!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457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Chorus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5.thr.com/sites/default/files/imagecache/landscape_928x523/2016/03/sausage_party_still_1_h_2016.jpg"/>
          <p:cNvPicPr>
            <a:picLocks noChangeAspect="1" noChangeArrowheads="1"/>
          </p:cNvPicPr>
          <p:nvPr/>
        </p:nvPicPr>
        <p:blipFill>
          <a:blip r:embed="rId2" cstate="print"/>
          <a:srcRect l="26724" r="58620"/>
          <a:stretch>
            <a:fillRect/>
          </a:stretch>
        </p:blipFill>
        <p:spPr bwMode="auto">
          <a:xfrm>
            <a:off x="7696200" y="1343025"/>
            <a:ext cx="1295400" cy="498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ent Arrow 13"/>
          <p:cNvSpPr/>
          <p:nvPr/>
        </p:nvSpPr>
        <p:spPr>
          <a:xfrm>
            <a:off x="6400800" y="4648200"/>
            <a:ext cx="1524000" cy="1600200"/>
          </a:xfrm>
          <a:prstGeom prst="bentArrow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124200"/>
            <a:ext cx="6172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648200"/>
            <a:ext cx="5638801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6172200"/>
            <a:ext cx="6858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7772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5791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6324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76200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Verse Three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6019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One night the thing it busted</a:t>
            </a:r>
          </a:p>
          <a:p>
            <a:pPr>
              <a:buNone/>
            </a:pP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the darn thing wouldn’t go.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So Johnny </a:t>
            </a:r>
            <a:r>
              <a:rPr lang="en-US" sz="3500" dirty="0" err="1" smtClean="0">
                <a:latin typeface="Arial Rounded MT Bold" pitchFamily="34" charset="0"/>
              </a:rPr>
              <a:t>Growbeck</a:t>
            </a:r>
            <a:r>
              <a:rPr lang="en-US" sz="3500" dirty="0" smtClean="0">
                <a:latin typeface="Arial Rounded MT Bold" pitchFamily="34" charset="0"/>
              </a:rPr>
              <a:t> he climbed</a:t>
            </a: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 inside to see what made it so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His wife, she had a nightmare</a:t>
            </a:r>
          </a:p>
          <a:p>
            <a:pPr>
              <a:buNone/>
            </a:pP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while walking in her sleep.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500" dirty="0" smtClean="0">
                <a:latin typeface="Arial Rounded MT Bold" pitchFamily="34" charset="0"/>
              </a:rPr>
              <a:t>She gave the crank and awful yank,</a:t>
            </a:r>
          </a:p>
          <a:p>
            <a:pPr>
              <a:buNone/>
            </a:pP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and Jonny </a:t>
            </a:r>
            <a:r>
              <a:rPr lang="en-US" sz="3500" dirty="0" err="1" smtClean="0">
                <a:latin typeface="Arial Rounded MT Bold" pitchFamily="34" charset="0"/>
              </a:rPr>
              <a:t>Growbeck</a:t>
            </a:r>
            <a:r>
              <a:rPr lang="en-US" sz="3500" dirty="0" smtClean="0">
                <a:latin typeface="Arial Rounded MT Bold" pitchFamily="34" charset="0"/>
              </a:rPr>
              <a:t> was meat! </a:t>
            </a:r>
          </a:p>
        </p:txBody>
      </p:sp>
      <p:sp>
        <p:nvSpPr>
          <p:cNvPr id="16" name="Cloud Callout 15"/>
          <p:cNvSpPr/>
          <p:nvPr/>
        </p:nvSpPr>
        <p:spPr>
          <a:xfrm rot="20387127" flipH="1">
            <a:off x="7130831" y="944477"/>
            <a:ext cx="1219200" cy="9144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0755676">
            <a:off x="7395261" y="10203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what?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4" grpId="0" animBg="1"/>
      <p:bldP spid="4" grpId="1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18" descr="http://previews.123rf.com/images/maxicam/maxicam1510/maxicam151000071/46275349-The-frightened-cat-thinks-Oh-my-God-EPS-10-file-Stock-Vector.jpg"/>
          <p:cNvPicPr>
            <a:picLocks noChangeAspect="1" noChangeArrowheads="1"/>
          </p:cNvPicPr>
          <p:nvPr/>
        </p:nvPicPr>
        <p:blipFill>
          <a:blip r:embed="rId2" cstate="print"/>
          <a:srcRect l="13462" t="40385" r="9615"/>
          <a:stretch>
            <a:fillRect/>
          </a:stretch>
        </p:blipFill>
        <p:spPr bwMode="auto">
          <a:xfrm>
            <a:off x="0" y="152400"/>
            <a:ext cx="2163097" cy="1676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0" y="17526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23622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048000"/>
            <a:ext cx="5867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3657600"/>
            <a:ext cx="495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3434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4953000"/>
            <a:ext cx="5181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5562600"/>
            <a:ext cx="7772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248400"/>
            <a:ext cx="6934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s://s-media-cache-ak0.pinimg.com/736x/d4/f5/e4/d4f5e4851a1d7223dd4469962a72c2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695" y="76200"/>
            <a:ext cx="194610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 descr="http://pics.clipartpng.com/Sausages_PNG_Clip_Art_Image-12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Sausages PNG Clip Ar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600200"/>
            <a:ext cx="8458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Oh mister Jonny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dare you be so mean!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 told you,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you'd be sorry for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Inventing that machine.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Now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all the neighbors cats and dogs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never more be seen.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They all been ground to SAUGAGES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In Johnny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Growbeck’s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machine!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457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Chorus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308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Wingdings</vt:lpstr>
      <vt:lpstr>Office Theme</vt:lpstr>
      <vt:lpstr>Johnny Grobeck</vt:lpstr>
      <vt:lpstr>Verse One</vt:lpstr>
      <vt:lpstr>PowerPoint Presentation</vt:lpstr>
      <vt:lpstr>Verse Two</vt:lpstr>
      <vt:lpstr>PowerPoint Presentation</vt:lpstr>
      <vt:lpstr>Verse Three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Johnny Grobeck</dc:title>
  <dc:creator>Crawford Family</dc:creator>
  <cp:lastModifiedBy>Penny Crawford</cp:lastModifiedBy>
  <cp:revision>18</cp:revision>
  <dcterms:created xsi:type="dcterms:W3CDTF">2016-06-19T11:57:15Z</dcterms:created>
  <dcterms:modified xsi:type="dcterms:W3CDTF">2016-09-15T16:31:46Z</dcterms:modified>
</cp:coreProperties>
</file>