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2ADB-C1C1-45CB-A701-81361B7EAEB0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E9FA-8403-4212-9172-8C10899AC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f_joR1Sr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_KCrdoIKc8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pecrawford\Desktop\Music%20PP's\01%20-%20Sleigh%20Ride.mp3" TargetMode="External"/><Relationship Id="rId1" Type="http://schemas.microsoft.com/office/2007/relationships/media" Target="file:///C:\Users\pecrawford\Desktop\Music%20PP's\01%20-%20Sleigh%20Ride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Sleigh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 music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images.clipartpanda.com/music-note-clip-art-transparent-background-ncXLA4ec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74374">
            <a:off x="2065755" y="3428473"/>
            <a:ext cx="4911246" cy="2995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7816645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362200"/>
            <a:ext cx="8077200" cy="114300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657600"/>
            <a:ext cx="7620000" cy="1143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029200"/>
            <a:ext cx="81534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8382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Giddy up, giddy up, giddy up, let's go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Let's look at the show, we're riding in a wonderland of snow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Giddy up, giddy up, giddy up, it's grand just holding your hand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We're gliding along with a song of a wintery </a:t>
            </a:r>
            <a:r>
              <a:rPr lang="en-US" sz="4400" dirty="0" smtClean="0"/>
              <a:t>fairyland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"/>
            <a:ext cx="7620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1" y="1600200"/>
            <a:ext cx="7467600" cy="114300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895600"/>
            <a:ext cx="7696200" cy="1143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267200"/>
            <a:ext cx="7467600" cy="2438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50185"/>
            <a:ext cx="8001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Our cheeks are nice and rosy and comfy cozy are </a:t>
            </a:r>
            <a:r>
              <a:rPr lang="en-US" sz="4400" dirty="0" smtClean="0"/>
              <a:t>we.</a:t>
            </a:r>
            <a:br>
              <a:rPr lang="en-US" sz="4400" dirty="0" smtClean="0"/>
            </a:br>
            <a:r>
              <a:rPr lang="en-US" sz="4400" dirty="0"/>
              <a:t>We've snuggled </a:t>
            </a:r>
            <a:r>
              <a:rPr lang="en-US" sz="4400" dirty="0" smtClean="0"/>
              <a:t>up </a:t>
            </a:r>
            <a:r>
              <a:rPr lang="en-US" sz="4400" dirty="0"/>
              <a:t>together like two birds of a feather would </a:t>
            </a:r>
            <a:r>
              <a:rPr lang="en-US" sz="4400" dirty="0" smtClean="0"/>
              <a:t>be.</a:t>
            </a:r>
            <a:br>
              <a:rPr lang="en-US" sz="4400" dirty="0" smtClean="0"/>
            </a:br>
            <a:r>
              <a:rPr lang="en-US" sz="4400" dirty="0"/>
              <a:t>Let's take that road before us and sing a chorus or </a:t>
            </a:r>
            <a:r>
              <a:rPr lang="en-US" sz="4400" dirty="0" smtClean="0"/>
              <a:t>two.</a:t>
            </a:r>
            <a:br>
              <a:rPr lang="en-US" sz="4400" dirty="0" smtClean="0"/>
            </a:br>
            <a:r>
              <a:rPr lang="en-US" sz="4400" dirty="0"/>
              <a:t>Come on it's lovely weather </a:t>
            </a:r>
            <a:r>
              <a:rPr lang="en-US" sz="4400" dirty="0" smtClean="0"/>
              <a:t>…</a:t>
            </a:r>
          </a:p>
          <a:p>
            <a:r>
              <a:rPr lang="en-US" sz="2400" dirty="0" smtClean="0"/>
              <a:t>(wait-wait) </a:t>
            </a:r>
            <a:r>
              <a:rPr lang="en-US" sz="4400" dirty="0" smtClean="0"/>
              <a:t>lovely weather...</a:t>
            </a:r>
          </a:p>
          <a:p>
            <a:r>
              <a:rPr lang="en-US" sz="2400" dirty="0" smtClean="0"/>
              <a:t>(wait-wait) </a:t>
            </a:r>
            <a:r>
              <a:rPr lang="en-US" sz="4400" dirty="0" smtClean="0"/>
              <a:t>lovely weather for a sleigh ride together with you.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Now let’s do it with percussion!</a:t>
            </a:r>
            <a:endParaRPr lang="en-US" sz="7200" dirty="0"/>
          </a:p>
        </p:txBody>
      </p:sp>
      <p:pic>
        <p:nvPicPr>
          <p:cNvPr id="1026" name="Picture 2" descr="http://bizmology.hoovers.com/wp-content/uploads/2012/05/Red-Solo-C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2057400" cy="2627103"/>
          </a:xfrm>
          <a:prstGeom prst="rect">
            <a:avLst/>
          </a:prstGeom>
          <a:noFill/>
        </p:spPr>
      </p:pic>
      <p:pic>
        <p:nvPicPr>
          <p:cNvPr id="1028" name="Picture 4" descr="http://store.drumbum.com/media/hand-sleigh-bel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352800"/>
            <a:ext cx="2667000" cy="2667000"/>
          </a:xfrm>
          <a:prstGeom prst="rect">
            <a:avLst/>
          </a:prstGeom>
          <a:noFill/>
        </p:spPr>
      </p:pic>
      <p:pic>
        <p:nvPicPr>
          <p:cNvPr id="1030" name="Picture 6" descr="http://4.bp.blogspot.com/-8oWAV1SQBdM/TbwsPKT6VpI/AAAAAAAAG3M/kg5XW73McZo/s1600/chestnut+be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810000"/>
            <a:ext cx="2764796" cy="2077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izmology.hoovers.com/wp-content/uploads/2012/05/Red-Solo-C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2267672" cy="2895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33600" y="1295400"/>
            <a:ext cx="6781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Clap, Clap, tap-tap-tap. Clap, move over.</a:t>
            </a:r>
          </a:p>
          <a:p>
            <a:endParaRPr lang="en-US" sz="5400" dirty="0" smtClean="0"/>
          </a:p>
          <a:p>
            <a:r>
              <a:rPr lang="en-US" sz="5400" dirty="0" smtClean="0"/>
              <a:t>Clap, bring up, down, exchange, over, hand.</a:t>
            </a:r>
            <a:endParaRPr lang="en-US" sz="5400" dirty="0"/>
          </a:p>
        </p:txBody>
      </p:sp>
      <p:sp>
        <p:nvSpPr>
          <p:cNvPr id="2" name="Rectangle 1">
            <a:hlinkClick r:id="rId3"/>
          </p:cNvPr>
          <p:cNvSpPr/>
          <p:nvPr/>
        </p:nvSpPr>
        <p:spPr>
          <a:xfrm>
            <a:off x="152400" y="260151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https://www.youtube.com/watch?v=RZf_joR1Srk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751343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4"/>
              </a:rPr>
              <a:t>www.youtube.com/watch?v</a:t>
            </a:r>
            <a:r>
              <a:rPr lang="en-US" dirty="0"/>
              <a:t>=_KCrdoIKc88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269432"/>
            <a:ext cx="4038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:</a:t>
            </a:r>
            <a:r>
              <a:rPr lang="en-US" dirty="0" err="1" smtClean="0"/>
              <a:t>Ukluele</a:t>
            </a:r>
            <a:r>
              <a:rPr lang="en-US" dirty="0" smtClean="0"/>
              <a:t> guy teaches the cups (</a:t>
            </a:r>
            <a:r>
              <a:rPr lang="en-US" dirty="0" err="1" smtClean="0"/>
              <a:t>youtube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751140"/>
            <a:ext cx="40386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:Sleigh Ride using cups (</a:t>
            </a:r>
            <a:r>
              <a:rPr lang="en-US" dirty="0" err="1" smtClean="0"/>
              <a:t>youtube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219200"/>
            <a:ext cx="80772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01 - Sleigh Rid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228600" y="228600"/>
            <a:ext cx="533400" cy="533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2590800"/>
            <a:ext cx="8077200" cy="114300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3886200"/>
            <a:ext cx="7086600" cy="1143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5257800"/>
            <a:ext cx="80772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066800"/>
            <a:ext cx="807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Just hear those sleigh bells jingling, ring ting tingling </a:t>
            </a:r>
            <a:r>
              <a:rPr lang="en-US" sz="4400" dirty="0" smtClean="0"/>
              <a:t>too.</a:t>
            </a:r>
            <a:br>
              <a:rPr lang="en-US" sz="4400" dirty="0" smtClean="0"/>
            </a:br>
            <a:r>
              <a:rPr lang="en-US" sz="4400" dirty="0"/>
              <a:t>Come on it's lovely weather for a sleigh ride together with </a:t>
            </a:r>
            <a:r>
              <a:rPr lang="en-US" sz="4400" dirty="0" smtClean="0"/>
              <a:t>you.</a:t>
            </a:r>
            <a:br>
              <a:rPr lang="en-US" sz="4400" dirty="0" smtClean="0"/>
            </a:br>
            <a:r>
              <a:rPr lang="en-US" sz="4400" dirty="0"/>
              <a:t>Outside the snow is falling and friends are calling, "</a:t>
            </a:r>
            <a:r>
              <a:rPr lang="en-US" sz="4400" dirty="0" err="1"/>
              <a:t>Yoo</a:t>
            </a:r>
            <a:r>
              <a:rPr lang="en-US" sz="4400" dirty="0"/>
              <a:t> </a:t>
            </a:r>
            <a:r>
              <a:rPr lang="en-US" sz="4400" dirty="0" err="1"/>
              <a:t>hoo</a:t>
            </a:r>
            <a:r>
              <a:rPr lang="en-US" sz="4400" dirty="0"/>
              <a:t>!"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Come on it's lovely weather for a sleigh ride together with </a:t>
            </a:r>
            <a:r>
              <a:rPr lang="en-US" sz="4400" dirty="0" smtClean="0"/>
              <a:t>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4" presetClass="entr" presetSubtype="0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34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9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3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7816645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362200"/>
            <a:ext cx="8077200" cy="114300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657600"/>
            <a:ext cx="7620000" cy="1143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029200"/>
            <a:ext cx="81534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8382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Giddy up, giddy up, giddy up, let's go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Let's look at the show, we're riding in a wonderland of snow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Giddy up, giddy up, giddy up, it's grand just holding your hand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We're gliding along with a song of a wintery </a:t>
            </a:r>
            <a:r>
              <a:rPr lang="en-US" sz="4400" dirty="0" smtClean="0"/>
              <a:t>fairyland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685800"/>
            <a:ext cx="80772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057400"/>
            <a:ext cx="8382000" cy="114300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429000"/>
            <a:ext cx="7696200" cy="1143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800600"/>
            <a:ext cx="80772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566202"/>
            <a:ext cx="84582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Our cheeks are nice and rosy and comfy cozy are </a:t>
            </a:r>
            <a:r>
              <a:rPr lang="en-US" sz="4400" dirty="0" smtClean="0"/>
              <a:t>we.</a:t>
            </a:r>
            <a:br>
              <a:rPr lang="en-US" sz="4400" dirty="0" smtClean="0"/>
            </a:br>
            <a:r>
              <a:rPr lang="en-US" sz="4400" dirty="0"/>
              <a:t>We've snuggled </a:t>
            </a:r>
            <a:r>
              <a:rPr lang="en-US" sz="4400" dirty="0" smtClean="0"/>
              <a:t>up </a:t>
            </a:r>
            <a:r>
              <a:rPr lang="en-US" sz="4400" dirty="0"/>
              <a:t>together like two birds of a feather would </a:t>
            </a:r>
            <a:r>
              <a:rPr lang="en-US" sz="4400" dirty="0" smtClean="0"/>
              <a:t>be.</a:t>
            </a:r>
            <a:br>
              <a:rPr lang="en-US" sz="4400" dirty="0" smtClean="0"/>
            </a:br>
            <a:r>
              <a:rPr lang="en-US" sz="4400" dirty="0"/>
              <a:t>Let's take that road before us and sing a chorus or </a:t>
            </a:r>
            <a:r>
              <a:rPr lang="en-US" sz="4400" dirty="0" smtClean="0"/>
              <a:t>two.</a:t>
            </a:r>
            <a:br>
              <a:rPr lang="en-US" sz="4400" dirty="0" smtClean="0"/>
            </a:br>
            <a:r>
              <a:rPr lang="en-US" sz="4400" dirty="0"/>
              <a:t>Come on it's lovely weather for a sleigh ride together with </a:t>
            </a:r>
            <a:r>
              <a:rPr lang="en-US" sz="4400" dirty="0" smtClean="0"/>
              <a:t>you.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62000"/>
            <a:ext cx="830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133600"/>
            <a:ext cx="8382000" cy="114300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505200"/>
            <a:ext cx="8382000" cy="1143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800600"/>
            <a:ext cx="80772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6096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There's a birthday party at the home of </a:t>
            </a:r>
            <a:r>
              <a:rPr lang="en-US" sz="4400" dirty="0" smtClean="0"/>
              <a:t>farm </a:t>
            </a:r>
            <a:r>
              <a:rPr lang="en-US" sz="3200" b="1" dirty="0" smtClean="0">
                <a:solidFill>
                  <a:srgbClr val="FF0000"/>
                </a:solidFill>
              </a:rPr>
              <a:t>(crack) </a:t>
            </a:r>
            <a:r>
              <a:rPr lang="en-US" sz="4400" dirty="0" err="1" smtClean="0"/>
              <a:t>er</a:t>
            </a:r>
            <a:r>
              <a:rPr lang="en-US" sz="4400" dirty="0" smtClean="0"/>
              <a:t> </a:t>
            </a:r>
            <a:r>
              <a:rPr lang="en-US" sz="4400" dirty="0"/>
              <a:t>Gray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It'll be the perfect ending of a </a:t>
            </a:r>
            <a:r>
              <a:rPr lang="en-US" sz="4400" dirty="0" smtClean="0"/>
              <a:t>per </a:t>
            </a:r>
            <a:r>
              <a:rPr lang="en-US" sz="3200" b="1" dirty="0" smtClean="0">
                <a:solidFill>
                  <a:srgbClr val="FF0000"/>
                </a:solidFill>
              </a:rPr>
              <a:t>(crack) </a:t>
            </a:r>
            <a:r>
              <a:rPr lang="en-US" sz="4400" dirty="0" err="1" smtClean="0"/>
              <a:t>fect</a:t>
            </a:r>
            <a:r>
              <a:rPr lang="en-US" sz="4400" dirty="0" smtClean="0"/>
              <a:t> </a:t>
            </a:r>
            <a:r>
              <a:rPr lang="en-US" sz="4400" dirty="0"/>
              <a:t>day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We'll be singing the songs we love to sing without a single stop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At the fireplace we will watch the chestnuts pop, pop, pop, </a:t>
            </a:r>
            <a:r>
              <a:rPr lang="en-US" sz="4400" dirty="0" smtClean="0"/>
              <a:t>pop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609600"/>
            <a:ext cx="76962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1981200"/>
            <a:ext cx="7848600" cy="114300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352800"/>
            <a:ext cx="8001000" cy="1143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4648200"/>
            <a:ext cx="7391400" cy="190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19291"/>
            <a:ext cx="8077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There's a happy feeling nothing in this world </a:t>
            </a:r>
            <a:r>
              <a:rPr lang="en-US" sz="3200" b="1" dirty="0" smtClean="0">
                <a:solidFill>
                  <a:srgbClr val="FF0000"/>
                </a:solidFill>
              </a:rPr>
              <a:t>(crack) </a:t>
            </a:r>
            <a:r>
              <a:rPr lang="en-US" sz="4400" dirty="0" smtClean="0"/>
              <a:t>can buy,</a:t>
            </a:r>
            <a:br>
              <a:rPr lang="en-US" sz="4400" dirty="0" smtClean="0"/>
            </a:br>
            <a:r>
              <a:rPr lang="en-US" sz="4400" dirty="0"/>
              <a:t>When they pass around the coffee and the </a:t>
            </a:r>
            <a:r>
              <a:rPr lang="en-US" sz="4400" dirty="0" smtClean="0"/>
              <a:t>pump </a:t>
            </a:r>
            <a:r>
              <a:rPr lang="en-US" sz="3200" b="1" dirty="0" smtClean="0">
                <a:solidFill>
                  <a:srgbClr val="FF0000"/>
                </a:solidFill>
              </a:rPr>
              <a:t>(crack) </a:t>
            </a:r>
            <a:r>
              <a:rPr lang="en-US" sz="4400" dirty="0" smtClean="0"/>
              <a:t>kin pie.</a:t>
            </a:r>
            <a:br>
              <a:rPr lang="en-US" sz="4400" dirty="0" smtClean="0"/>
            </a:br>
            <a:r>
              <a:rPr lang="en-US" sz="4400" dirty="0"/>
              <a:t>It'll nearly be like a picture print by </a:t>
            </a:r>
            <a:r>
              <a:rPr lang="en-US" sz="4400" dirty="0" smtClean="0"/>
              <a:t>Currier </a:t>
            </a:r>
            <a:r>
              <a:rPr lang="en-US" sz="4400" dirty="0"/>
              <a:t>and </a:t>
            </a:r>
            <a:r>
              <a:rPr lang="en-US" sz="4400" dirty="0" smtClean="0"/>
              <a:t>Ives.</a:t>
            </a:r>
            <a:br>
              <a:rPr lang="en-US" sz="4400" dirty="0" smtClean="0"/>
            </a:br>
            <a:r>
              <a:rPr lang="en-US" sz="4400" dirty="0"/>
              <a:t>These wonderful things are the things we remember all through our </a:t>
            </a:r>
            <a:r>
              <a:rPr lang="en-US" sz="4400" dirty="0" smtClean="0"/>
              <a:t>lives.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533400"/>
            <a:ext cx="7391400" cy="1905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5400" y="381000"/>
            <a:ext cx="6629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These wonderful things are the things we remember all through our lives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219200"/>
            <a:ext cx="80772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2590800"/>
            <a:ext cx="8077200" cy="1143000"/>
          </a:xfrm>
          <a:prstGeom prst="rect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3886200"/>
            <a:ext cx="7086600" cy="1143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5257800"/>
            <a:ext cx="80772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066800"/>
            <a:ext cx="807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Just hear those sleigh bells jingling, ring ting tingling </a:t>
            </a:r>
            <a:r>
              <a:rPr lang="en-US" sz="4400" dirty="0" smtClean="0"/>
              <a:t>too.</a:t>
            </a:r>
            <a:br>
              <a:rPr lang="en-US" sz="4400" dirty="0" smtClean="0"/>
            </a:br>
            <a:r>
              <a:rPr lang="en-US" sz="4400" dirty="0"/>
              <a:t>Come on it's lovely weather for a sleigh ride together with </a:t>
            </a:r>
            <a:r>
              <a:rPr lang="en-US" sz="4400" dirty="0" smtClean="0"/>
              <a:t>you.</a:t>
            </a:r>
            <a:br>
              <a:rPr lang="en-US" sz="4400" dirty="0" smtClean="0"/>
            </a:br>
            <a:r>
              <a:rPr lang="en-US" sz="4400" dirty="0"/>
              <a:t>Outside the snow is falling and friends are calling, "</a:t>
            </a:r>
            <a:r>
              <a:rPr lang="en-US" sz="4400" dirty="0" err="1"/>
              <a:t>Yoo</a:t>
            </a:r>
            <a:r>
              <a:rPr lang="en-US" sz="4400" dirty="0"/>
              <a:t> </a:t>
            </a:r>
            <a:r>
              <a:rPr lang="en-US" sz="4400" dirty="0" err="1"/>
              <a:t>hoo</a:t>
            </a:r>
            <a:r>
              <a:rPr lang="en-US" sz="4400" dirty="0"/>
              <a:t>!"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Come on it's lovely weather for a sleigh ride together with </a:t>
            </a:r>
            <a:r>
              <a:rPr lang="en-US" sz="4400" dirty="0" smtClean="0"/>
              <a:t>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172</Words>
  <Application>Microsoft Office PowerPoint</Application>
  <PresentationFormat>On-screen Show (4:3)</PresentationFormat>
  <Paragraphs>21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Sleigh ride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Sleigh ride</dc:title>
  <dc:creator>Crawford Family</dc:creator>
  <cp:lastModifiedBy>Penny Crawford</cp:lastModifiedBy>
  <cp:revision>18</cp:revision>
  <dcterms:created xsi:type="dcterms:W3CDTF">2016-07-03T13:48:04Z</dcterms:created>
  <dcterms:modified xsi:type="dcterms:W3CDTF">2016-11-03T15:23:36Z</dcterms:modified>
</cp:coreProperties>
</file>